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0" r:id="rId24"/>
    <p:sldId id="373" r:id="rId25"/>
    <p:sldId id="374" r:id="rId26"/>
    <p:sldId id="286" r:id="rId27"/>
    <p:sldId id="375" r:id="rId28"/>
    <p:sldId id="287" r:id="rId29"/>
    <p:sldId id="288" r:id="rId30"/>
    <p:sldId id="376" r:id="rId31"/>
    <p:sldId id="377" r:id="rId32"/>
  </p:sldIdLst>
  <p:sldSz cx="9144000" cy="5143500" type="screen16x9"/>
  <p:notesSz cx="6858000" cy="9144000"/>
  <p:embeddedFontLst>
    <p:embeddedFont>
      <p:font typeface="DM Sans" pitchFamily="2" charset="0"/>
      <p:regular r:id="rId34"/>
      <p:bold r:id="rId35"/>
    </p:embeddedFont>
    <p:embeddedFont>
      <p:font typeface="Goudy Old Style" panose="02020502050305020303" pitchFamily="18" charset="0"/>
      <p:regular r:id="rId36"/>
      <p:bold r:id="rId37"/>
      <p:italic r:id="rId38"/>
    </p:embeddedFont>
    <p:embeddedFont>
      <p:font typeface="Harrington" panose="04040505050A02020702" pitchFamily="82" charset="0"/>
      <p:regular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Lato Light" panose="020F0502020204030203" pitchFamily="34" charset="0"/>
      <p:regular r:id="rId44"/>
      <p: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Nunito Light" pitchFamily="2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86F7B91-39E9-40DF-91CE-4149424B17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66" d="100"/>
          <a:sy n="66" d="100"/>
        </p:scale>
        <p:origin x="130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515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6516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13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8" name="Google Shape;13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0" name="Google Shape;1577;g2a741a29f3d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311" name="Google Shape;1578;g2a741a29f3d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1" name="Google Shape;1709;g2a73e150b8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382" name="Google Shape;1710;g2a73e150b8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6" name="Google Shape;1599;g2a73e150b8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437" name="Google Shape;1600;g2a73e150b8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Google Shape;1594;g2a73e150b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502" name="Google Shape;1595;g2a73e150b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5" name="Google Shape;1761;g2a73e150b8c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686" name="Google Shape;1762;g2a73e150b8c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1" name="Google Shape;1793;g2a73e150b8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712" name="Google Shape;1794;g2a73e150b8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1" name="Google Shape;1810;g2a73e150b8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762" name="Google Shape;1811;g2a73e150b8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0" name="Google Shape;1822;g2a73e150b8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791" name="Google Shape;1823;g2a73e150b8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4" name="Google Shape;1832;g2a73e150b8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795" name="Google Shape;1833;g2a73e150b8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8" name="Google Shape;1832;g2a73e150b8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799" name="Google Shape;1833;g2a73e150b8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Google Shape;1352;g2a719f173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1" name="Google Shape;1353;g2a719f173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6" name="Google Shape;1810;g2a73e150b8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807" name="Google Shape;1811;g2a73e150b8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0" name="Google Shape;1832;g2a73e150b8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811" name="Google Shape;1833;g2a73e150b8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6" name="Google Shape;1822;g2a73e150b8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817" name="Google Shape;1823;g2a73e150b8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Google Shape;1409;g2a73e150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0" name="Google Shape;1410;g2a73e150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8" name="Google Shape;1906;g2a73e150b8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829" name="Google Shape;1907;g2a73e150b8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2" name="Google Shape;1925;g2a73e150b8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943" name="Google Shape;1926;g2a73e150b8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2" name="Google Shape;1925;g2a73e150b8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943" name="Google Shape;1926;g2a73e150b8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6" name="Google Shape;2054;g2a73e150b8c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987" name="Google Shape;2055;g2a73e150b8c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2" name="Google Shape;2060;g2a73e150b8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003" name="Google Shape;2061;g2a73e150b8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Google Shape;1415;g2a73e150b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Google Shape;1416;g2a73e150b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Google Shape;1464;g2a73e150b8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58" name="Google Shape;1465;g2a73e150b8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Google Shape;1471;g2a73e150b8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20" name="Google Shape;1472;g2a73e150b8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Google Shape;1477;g2a73d696a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76" name="Google Shape;1478;g2a73d696a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Google Shape;1486;g2a73e150b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128" name="Google Shape;1487;g2a73e150b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9" name="Google Shape;1508;g2a73e150b8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170" name="Google Shape;1509;g2a73e150b8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Google Shape;1545;g2a73e150b8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253" name="Google Shape;1546;g2a73e150b8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9;p2"/>
          <p:cNvGrpSpPr/>
          <p:nvPr/>
        </p:nvGrpSpPr>
        <p:grpSpPr>
          <a:xfrm>
            <a:off x="-609665" y="-664281"/>
            <a:ext cx="11365829" cy="7742197"/>
            <a:chOff x="-609665" y="-664281"/>
            <a:chExt cx="11365829" cy="7742197"/>
          </a:xfrm>
        </p:grpSpPr>
        <p:grpSp>
          <p:nvGrpSpPr>
            <p:cNvPr id="46" name="Google Shape;10;p2"/>
            <p:cNvGrpSpPr/>
            <p:nvPr/>
          </p:nvGrpSpPr>
          <p:grpSpPr>
            <a:xfrm rot="-1415523">
              <a:off x="3391252" y="3788024"/>
              <a:ext cx="1965965" cy="1631942"/>
              <a:chOff x="5273675" y="3392488"/>
              <a:chExt cx="1308100" cy="1085850"/>
            </a:xfrm>
          </p:grpSpPr>
          <p:sp>
            <p:nvSpPr>
              <p:cNvPr id="1048578" name="Google Shape;11;p2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79" name="Google Shape;12;p2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0" name="Google Shape;13;p2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1" name="Google Shape;14;p2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7" name="Google Shape;15;p2"/>
            <p:cNvGrpSpPr/>
            <p:nvPr/>
          </p:nvGrpSpPr>
          <p:grpSpPr>
            <a:xfrm rot="1089263">
              <a:off x="4857529" y="287499"/>
              <a:ext cx="970216" cy="738916"/>
              <a:chOff x="6224588" y="3163888"/>
              <a:chExt cx="825500" cy="628650"/>
            </a:xfrm>
          </p:grpSpPr>
          <p:sp>
            <p:nvSpPr>
              <p:cNvPr id="1048582" name="Google Shape;16;p2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3" name="Google Shape;17;p2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4" name="Google Shape;18;p2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8" name="Google Shape;19;p2"/>
            <p:cNvGrpSpPr/>
            <p:nvPr/>
          </p:nvGrpSpPr>
          <p:grpSpPr>
            <a:xfrm>
              <a:off x="-609665" y="-664281"/>
              <a:ext cx="2917339" cy="3370328"/>
              <a:chOff x="2892425" y="1809751"/>
              <a:chExt cx="2136775" cy="2468562"/>
            </a:xfrm>
          </p:grpSpPr>
          <p:sp>
            <p:nvSpPr>
              <p:cNvPr id="1048585" name="Google Shape;20;p2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6" name="Google Shape;21;p2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7" name="Google Shape;22;p2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8" name="Google Shape;23;p2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89" name="Google Shape;24;p2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0" name="Google Shape;25;p2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1" name="Google Shape;26;p2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2" name="Google Shape;27;p2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3" name="Google Shape;28;p2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4" name="Google Shape;29;p2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5" name="Google Shape;30;p2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6" name="Google Shape;31;p2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7" name="Google Shape;32;p2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8" name="Google Shape;33;p2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599" name="Google Shape;34;p2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0" name="Google Shape;35;p2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9" name="Google Shape;36;p2"/>
            <p:cNvGrpSpPr/>
            <p:nvPr/>
          </p:nvGrpSpPr>
          <p:grpSpPr>
            <a:xfrm rot="-1415523">
              <a:off x="6555475" y="3421655"/>
              <a:ext cx="3750603" cy="3032453"/>
              <a:chOff x="5037138" y="2959101"/>
              <a:chExt cx="2495550" cy="2017713"/>
            </a:xfrm>
          </p:grpSpPr>
          <p:sp>
            <p:nvSpPr>
              <p:cNvPr id="1048601" name="Google Shape;37;p2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2" name="Google Shape;38;p2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3" name="Google Shape;39;p2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4" name="Google Shape;40;p2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5" name="Google Shape;41;p2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6" name="Google Shape;42;p2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7" name="Google Shape;43;p2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8" name="Google Shape;44;p2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09" name="Google Shape;45;p2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0" name="Google Shape;46;p2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1" name="Google Shape;47;p2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2" name="Google Shape;48;p2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3" name="Google Shape;49;p2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4" name="Google Shape;50;p2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5" name="Google Shape;51;p2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6" name="Google Shape;52;p2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617" name="Google Shape;53;p2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50" name="Google Shape;54;p2"/>
          <p:cNvGrpSpPr/>
          <p:nvPr/>
        </p:nvGrpSpPr>
        <p:grpSpPr>
          <a:xfrm>
            <a:off x="-725465" y="-664266"/>
            <a:ext cx="10233846" cy="6373052"/>
            <a:chOff x="-725465" y="-664266"/>
            <a:chExt cx="10233846" cy="6373052"/>
          </a:xfrm>
        </p:grpSpPr>
        <p:grpSp>
          <p:nvGrpSpPr>
            <p:cNvPr id="51" name="Google Shape;55;p2"/>
            <p:cNvGrpSpPr/>
            <p:nvPr/>
          </p:nvGrpSpPr>
          <p:grpSpPr>
            <a:xfrm rot="2839321">
              <a:off x="7038205" y="-14573"/>
              <a:ext cx="2355929" cy="1343071"/>
              <a:chOff x="4738688" y="5183188"/>
              <a:chExt cx="2355850" cy="1343025"/>
            </a:xfrm>
          </p:grpSpPr>
          <p:sp>
            <p:nvSpPr>
              <p:cNvPr id="1048618" name="Google Shape;56;p2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19" name="Google Shape;57;p2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0" name="Google Shape;58;p2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1" name="Google Shape;59;p2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2" name="Google Shape;60;p2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3" name="Google Shape;61;p2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4" name="Google Shape;62;p2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5" name="Google Shape;63;p2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6" name="Google Shape;64;p2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7" name="Google Shape;65;p2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8" name="Google Shape;66;p2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29" name="Google Shape;67;p2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2" name="Google Shape;68;p2"/>
            <p:cNvGrpSpPr/>
            <p:nvPr/>
          </p:nvGrpSpPr>
          <p:grpSpPr>
            <a:xfrm rot="4385047">
              <a:off x="-526577" y="3396148"/>
              <a:ext cx="2136719" cy="1999282"/>
              <a:chOff x="3216275" y="200026"/>
              <a:chExt cx="1579562" cy="1477962"/>
            </a:xfrm>
          </p:grpSpPr>
          <p:sp>
            <p:nvSpPr>
              <p:cNvPr id="1048630" name="Google Shape;69;p2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1" name="Google Shape;70;p2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2" name="Google Shape;71;p2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3" name="Google Shape;72;p2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4" name="Google Shape;73;p2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5" name="Google Shape;74;p2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6" name="Google Shape;75;p2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7" name="Google Shape;76;p2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8" name="Google Shape;77;p2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39" name="Google Shape;78;p2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0" name="Google Shape;79;p2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1" name="Google Shape;80;p2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2" name="Google Shape;81;p2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3" name="Google Shape;82;p2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4" name="Google Shape;83;p2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5" name="Google Shape;84;p2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6" name="Google Shape;85;p2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7" name="Google Shape;86;p2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8" name="Google Shape;87;p2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49" name="Google Shape;88;p2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50" name="Google Shape;89;p2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51" name="Google Shape;90;p2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52" name="Google Shape;91;p2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653" name="Google Shape;92;p2"/>
          <p:cNvSpPr txBox="1">
            <a:spLocks noGrp="1"/>
          </p:cNvSpPr>
          <p:nvPr>
            <p:ph type="ctrTitle"/>
          </p:nvPr>
        </p:nvSpPr>
        <p:spPr>
          <a:xfrm>
            <a:off x="1609350" y="1318200"/>
            <a:ext cx="5925300" cy="20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48654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2307675" y="33495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5" name="Google Shape;455;p11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58" name="Google Shape;456;p11"/>
          <p:cNvGrpSpPr/>
          <p:nvPr/>
        </p:nvGrpSpPr>
        <p:grpSpPr>
          <a:xfrm>
            <a:off x="-157974" y="-1183420"/>
            <a:ext cx="10202365" cy="7013565"/>
            <a:chOff x="-157974" y="-1183420"/>
            <a:chExt cx="10202365" cy="7013565"/>
          </a:xfrm>
        </p:grpSpPr>
        <p:grpSp>
          <p:nvGrpSpPr>
            <p:cNvPr id="259" name="Google Shape;457;p11"/>
            <p:cNvGrpSpPr/>
            <p:nvPr/>
          </p:nvGrpSpPr>
          <p:grpSpPr>
            <a:xfrm rot="-7451693">
              <a:off x="6776071" y="-490415"/>
              <a:ext cx="2930224" cy="2369157"/>
              <a:chOff x="5037138" y="2959101"/>
              <a:chExt cx="2495550" cy="2017713"/>
            </a:xfrm>
          </p:grpSpPr>
          <p:sp>
            <p:nvSpPr>
              <p:cNvPr id="1049596" name="Google Shape;458;p11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597" name="Google Shape;459;p11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598" name="Google Shape;460;p11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599" name="Google Shape;461;p11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0" name="Google Shape;462;p11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1" name="Google Shape;463;p11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2" name="Google Shape;464;p11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3" name="Google Shape;465;p11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4" name="Google Shape;466;p11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5" name="Google Shape;467;p11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6" name="Google Shape;468;p11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7" name="Google Shape;469;p11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8" name="Google Shape;470;p11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09" name="Google Shape;471;p11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10" name="Google Shape;472;p11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11" name="Google Shape;473;p11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0" name="Google Shape;474;p11"/>
            <p:cNvGrpSpPr/>
            <p:nvPr/>
          </p:nvGrpSpPr>
          <p:grpSpPr>
            <a:xfrm rot="4037239">
              <a:off x="7222185" y="3357395"/>
              <a:ext cx="2037684" cy="2211824"/>
              <a:chOff x="8122329" y="2471196"/>
              <a:chExt cx="1505781" cy="1634465"/>
            </a:xfrm>
          </p:grpSpPr>
          <p:grpSp>
            <p:nvGrpSpPr>
              <p:cNvPr id="261" name="Google Shape;475;p11"/>
              <p:cNvGrpSpPr/>
              <p:nvPr/>
            </p:nvGrpSpPr>
            <p:grpSpPr>
              <a:xfrm rot="4385047">
                <a:off x="8197697" y="2707537"/>
                <a:ext cx="1355045" cy="1161774"/>
                <a:chOff x="3657600" y="517526"/>
                <a:chExt cx="1001713" cy="858837"/>
              </a:xfrm>
            </p:grpSpPr>
            <p:sp>
              <p:nvSpPr>
                <p:cNvPr id="1049612" name="Google Shape;476;p11"/>
                <p:cNvSpPr/>
                <p:nvPr/>
              </p:nvSpPr>
              <p:spPr>
                <a:xfrm>
                  <a:off x="3657600" y="517526"/>
                  <a:ext cx="1001713" cy="85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28" extrusionOk="0">
                      <a:moveTo>
                        <a:pt x="166" y="143"/>
                      </a:moveTo>
                      <a:cubicBezTo>
                        <a:pt x="166" y="142"/>
                        <a:pt x="165" y="141"/>
                        <a:pt x="164" y="140"/>
                      </a:cubicBezTo>
                      <a:cubicBezTo>
                        <a:pt x="161" y="139"/>
                        <a:pt x="158" y="138"/>
                        <a:pt x="156" y="139"/>
                      </a:cubicBezTo>
                      <a:cubicBezTo>
                        <a:pt x="132" y="140"/>
                        <a:pt x="127" y="160"/>
                        <a:pt x="116" y="176"/>
                      </a:cubicBezTo>
                      <a:cubicBezTo>
                        <a:pt x="104" y="193"/>
                        <a:pt x="90" y="208"/>
                        <a:pt x="72" y="218"/>
                      </a:cubicBezTo>
                      <a:cubicBezTo>
                        <a:pt x="53" y="228"/>
                        <a:pt x="28" y="226"/>
                        <a:pt x="15" y="211"/>
                      </a:cubicBezTo>
                      <a:cubicBezTo>
                        <a:pt x="3" y="197"/>
                        <a:pt x="0" y="179"/>
                        <a:pt x="7" y="162"/>
                      </a:cubicBezTo>
                      <a:cubicBezTo>
                        <a:pt x="14" y="143"/>
                        <a:pt x="26" y="125"/>
                        <a:pt x="39" y="110"/>
                      </a:cubicBezTo>
                      <a:cubicBezTo>
                        <a:pt x="41" y="107"/>
                        <a:pt x="42" y="105"/>
                        <a:pt x="44" y="103"/>
                      </a:cubicBezTo>
                      <a:cubicBezTo>
                        <a:pt x="47" y="98"/>
                        <a:pt x="46" y="93"/>
                        <a:pt x="41" y="90"/>
                      </a:cubicBezTo>
                      <a:cubicBezTo>
                        <a:pt x="26" y="84"/>
                        <a:pt x="19" y="73"/>
                        <a:pt x="18" y="58"/>
                      </a:cubicBezTo>
                      <a:cubicBezTo>
                        <a:pt x="17" y="38"/>
                        <a:pt x="24" y="21"/>
                        <a:pt x="39" y="9"/>
                      </a:cubicBezTo>
                      <a:cubicBezTo>
                        <a:pt x="50" y="1"/>
                        <a:pt x="63" y="0"/>
                        <a:pt x="76" y="5"/>
                      </a:cubicBezTo>
                      <a:cubicBezTo>
                        <a:pt x="91" y="11"/>
                        <a:pt x="101" y="23"/>
                        <a:pt x="114" y="33"/>
                      </a:cubicBezTo>
                      <a:cubicBezTo>
                        <a:pt x="122" y="40"/>
                        <a:pt x="129" y="50"/>
                        <a:pt x="140" y="50"/>
                      </a:cubicBezTo>
                      <a:cubicBezTo>
                        <a:pt x="154" y="49"/>
                        <a:pt x="167" y="51"/>
                        <a:pt x="181" y="47"/>
                      </a:cubicBezTo>
                      <a:cubicBezTo>
                        <a:pt x="195" y="44"/>
                        <a:pt x="211" y="43"/>
                        <a:pt x="225" y="45"/>
                      </a:cubicBezTo>
                      <a:cubicBezTo>
                        <a:pt x="245" y="48"/>
                        <a:pt x="261" y="59"/>
                        <a:pt x="265" y="78"/>
                      </a:cubicBezTo>
                      <a:cubicBezTo>
                        <a:pt x="266" y="85"/>
                        <a:pt x="265" y="91"/>
                        <a:pt x="263" y="97"/>
                      </a:cubicBezTo>
                      <a:cubicBezTo>
                        <a:pt x="255" y="117"/>
                        <a:pt x="242" y="134"/>
                        <a:pt x="226" y="148"/>
                      </a:cubicBezTo>
                      <a:cubicBezTo>
                        <a:pt x="211" y="161"/>
                        <a:pt x="190" y="161"/>
                        <a:pt x="173" y="151"/>
                      </a:cubicBezTo>
                      <a:cubicBezTo>
                        <a:pt x="170" y="148"/>
                        <a:pt x="168" y="146"/>
                        <a:pt x="166" y="143"/>
                      </a:cubicBezTo>
                      <a:close/>
                      <a:moveTo>
                        <a:pt x="100" y="169"/>
                      </a:moveTo>
                      <a:cubicBezTo>
                        <a:pt x="100" y="154"/>
                        <a:pt x="88" y="144"/>
                        <a:pt x="74" y="147"/>
                      </a:cubicBezTo>
                      <a:cubicBezTo>
                        <a:pt x="58" y="150"/>
                        <a:pt x="47" y="159"/>
                        <a:pt x="42" y="174"/>
                      </a:cubicBezTo>
                      <a:cubicBezTo>
                        <a:pt x="36" y="190"/>
                        <a:pt x="49" y="205"/>
                        <a:pt x="66" y="202"/>
                      </a:cubicBezTo>
                      <a:cubicBezTo>
                        <a:pt x="79" y="199"/>
                        <a:pt x="89" y="191"/>
                        <a:pt x="97" y="179"/>
                      </a:cubicBezTo>
                      <a:cubicBezTo>
                        <a:pt x="99" y="176"/>
                        <a:pt x="100" y="173"/>
                        <a:pt x="100" y="169"/>
                      </a:cubicBezTo>
                      <a:close/>
                      <a:moveTo>
                        <a:pt x="89" y="53"/>
                      </a:moveTo>
                      <a:cubicBezTo>
                        <a:pt x="89" y="40"/>
                        <a:pt x="78" y="29"/>
                        <a:pt x="63" y="29"/>
                      </a:cubicBezTo>
                      <a:cubicBezTo>
                        <a:pt x="52" y="29"/>
                        <a:pt x="45" y="36"/>
                        <a:pt x="45" y="46"/>
                      </a:cubicBezTo>
                      <a:cubicBezTo>
                        <a:pt x="45" y="60"/>
                        <a:pt x="58" y="73"/>
                        <a:pt x="71" y="73"/>
                      </a:cubicBezTo>
                      <a:cubicBezTo>
                        <a:pt x="81" y="73"/>
                        <a:pt x="90" y="64"/>
                        <a:pt x="89" y="53"/>
                      </a:cubicBezTo>
                      <a:close/>
                      <a:moveTo>
                        <a:pt x="231" y="96"/>
                      </a:moveTo>
                      <a:cubicBezTo>
                        <a:pt x="237" y="96"/>
                        <a:pt x="242" y="91"/>
                        <a:pt x="242" y="85"/>
                      </a:cubicBezTo>
                      <a:cubicBezTo>
                        <a:pt x="242" y="79"/>
                        <a:pt x="236" y="73"/>
                        <a:pt x="229" y="73"/>
                      </a:cubicBezTo>
                      <a:cubicBezTo>
                        <a:pt x="222" y="73"/>
                        <a:pt x="217" y="78"/>
                        <a:pt x="218" y="84"/>
                      </a:cubicBezTo>
                      <a:cubicBezTo>
                        <a:pt x="218" y="89"/>
                        <a:pt x="225" y="96"/>
                        <a:pt x="231" y="96"/>
                      </a:cubicBezTo>
                      <a:close/>
                      <a:moveTo>
                        <a:pt x="27" y="181"/>
                      </a:moveTo>
                      <a:cubicBezTo>
                        <a:pt x="26" y="177"/>
                        <a:pt x="25" y="174"/>
                        <a:pt x="20" y="174"/>
                      </a:cubicBezTo>
                      <a:cubicBezTo>
                        <a:pt x="15" y="174"/>
                        <a:pt x="13" y="177"/>
                        <a:pt x="13" y="181"/>
                      </a:cubicBezTo>
                      <a:cubicBezTo>
                        <a:pt x="13" y="186"/>
                        <a:pt x="15" y="188"/>
                        <a:pt x="20" y="188"/>
                      </a:cubicBezTo>
                      <a:cubicBezTo>
                        <a:pt x="24" y="188"/>
                        <a:pt x="26" y="185"/>
                        <a:pt x="27" y="1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3" name="Google Shape;477;p11"/>
                <p:cNvSpPr/>
                <p:nvPr/>
              </p:nvSpPr>
              <p:spPr>
                <a:xfrm>
                  <a:off x="4105275" y="950913"/>
                  <a:ext cx="185737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4" extrusionOk="0">
                      <a:moveTo>
                        <a:pt x="19" y="42"/>
                      </a:moveTo>
                      <a:cubicBezTo>
                        <a:pt x="16" y="41"/>
                        <a:pt x="13" y="39"/>
                        <a:pt x="10" y="38"/>
                      </a:cubicBezTo>
                      <a:cubicBezTo>
                        <a:pt x="3" y="31"/>
                        <a:pt x="0" y="22"/>
                        <a:pt x="5" y="12"/>
                      </a:cubicBezTo>
                      <a:cubicBezTo>
                        <a:pt x="9" y="4"/>
                        <a:pt x="16" y="0"/>
                        <a:pt x="25" y="1"/>
                      </a:cubicBezTo>
                      <a:cubicBezTo>
                        <a:pt x="40" y="1"/>
                        <a:pt x="49" y="14"/>
                        <a:pt x="45" y="30"/>
                      </a:cubicBezTo>
                      <a:cubicBezTo>
                        <a:pt x="43" y="32"/>
                        <a:pt x="42" y="34"/>
                        <a:pt x="40" y="36"/>
                      </a:cubicBezTo>
                      <a:cubicBezTo>
                        <a:pt x="33" y="40"/>
                        <a:pt x="27" y="44"/>
                        <a:pt x="19" y="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4" name="Google Shape;478;p11"/>
                <p:cNvSpPr/>
                <p:nvPr/>
              </p:nvSpPr>
              <p:spPr>
                <a:xfrm>
                  <a:off x="3792538" y="1058863"/>
                  <a:ext cx="241300" cy="23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1" extrusionOk="0">
                      <a:moveTo>
                        <a:pt x="64" y="25"/>
                      </a:moveTo>
                      <a:cubicBezTo>
                        <a:pt x="64" y="29"/>
                        <a:pt x="63" y="32"/>
                        <a:pt x="61" y="35"/>
                      </a:cubicBezTo>
                      <a:cubicBezTo>
                        <a:pt x="53" y="47"/>
                        <a:pt x="43" y="55"/>
                        <a:pt x="30" y="58"/>
                      </a:cubicBezTo>
                      <a:cubicBezTo>
                        <a:pt x="13" y="61"/>
                        <a:pt x="0" y="46"/>
                        <a:pt x="6" y="30"/>
                      </a:cubicBezTo>
                      <a:cubicBezTo>
                        <a:pt x="11" y="15"/>
                        <a:pt x="22" y="6"/>
                        <a:pt x="38" y="3"/>
                      </a:cubicBezTo>
                      <a:cubicBezTo>
                        <a:pt x="52" y="0"/>
                        <a:pt x="64" y="10"/>
                        <a:pt x="64" y="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5" name="Google Shape;479;p11"/>
                <p:cNvSpPr/>
                <p:nvPr/>
              </p:nvSpPr>
              <p:spPr>
                <a:xfrm>
                  <a:off x="3827463" y="625475"/>
                  <a:ext cx="168275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4" extrusionOk="0">
                      <a:moveTo>
                        <a:pt x="44" y="24"/>
                      </a:moveTo>
                      <a:cubicBezTo>
                        <a:pt x="45" y="35"/>
                        <a:pt x="36" y="44"/>
                        <a:pt x="26" y="44"/>
                      </a:cubicBezTo>
                      <a:cubicBezTo>
                        <a:pt x="13" y="44"/>
                        <a:pt x="0" y="31"/>
                        <a:pt x="0" y="17"/>
                      </a:cubicBezTo>
                      <a:cubicBezTo>
                        <a:pt x="0" y="7"/>
                        <a:pt x="7" y="0"/>
                        <a:pt x="18" y="0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6" name="Google Shape;480;p11"/>
                <p:cNvSpPr/>
                <p:nvPr/>
              </p:nvSpPr>
              <p:spPr>
                <a:xfrm>
                  <a:off x="4475163" y="792163"/>
                  <a:ext cx="93663" cy="8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4" y="23"/>
                      </a:moveTo>
                      <a:cubicBezTo>
                        <a:pt x="8" y="23"/>
                        <a:pt x="1" y="16"/>
                        <a:pt x="1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5" y="6"/>
                        <a:pt x="25" y="12"/>
                      </a:cubicBezTo>
                      <a:cubicBezTo>
                        <a:pt x="25" y="18"/>
                        <a:pt x="20" y="23"/>
                        <a:pt x="14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7" name="Google Shape;481;p11"/>
                <p:cNvSpPr/>
                <p:nvPr/>
              </p:nvSpPr>
              <p:spPr>
                <a:xfrm>
                  <a:off x="3706813" y="1173163"/>
                  <a:ext cx="52388" cy="5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4" y="7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2" y="14"/>
                        <a:pt x="0" y="12"/>
                        <a:pt x="0" y="7"/>
                      </a:cubicBezTo>
                      <a:cubicBezTo>
                        <a:pt x="0" y="3"/>
                        <a:pt x="2" y="0"/>
                        <a:pt x="7" y="0"/>
                      </a:cubicBezTo>
                      <a:cubicBezTo>
                        <a:pt x="12" y="0"/>
                        <a:pt x="13" y="3"/>
                        <a:pt x="14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2" name="Google Shape;482;p11"/>
              <p:cNvGrpSpPr/>
              <p:nvPr/>
            </p:nvGrpSpPr>
            <p:grpSpPr>
              <a:xfrm rot="4385047">
                <a:off x="8291649" y="3678177"/>
                <a:ext cx="386542" cy="375805"/>
                <a:chOff x="3216275" y="879475"/>
                <a:chExt cx="285750" cy="277812"/>
              </a:xfrm>
            </p:grpSpPr>
            <p:sp>
              <p:nvSpPr>
                <p:cNvPr id="1049618" name="Google Shape;483;p11"/>
                <p:cNvSpPr/>
                <p:nvPr/>
              </p:nvSpPr>
              <p:spPr>
                <a:xfrm>
                  <a:off x="3216275" y="879476"/>
                  <a:ext cx="285750" cy="277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4" extrusionOk="0">
                      <a:moveTo>
                        <a:pt x="38" y="1"/>
                      </a:moveTo>
                      <a:cubicBezTo>
                        <a:pt x="61" y="0"/>
                        <a:pt x="76" y="17"/>
                        <a:pt x="74" y="40"/>
                      </a:cubicBezTo>
                      <a:cubicBezTo>
                        <a:pt x="73" y="49"/>
                        <a:pt x="65" y="56"/>
                        <a:pt x="55" y="57"/>
                      </a:cubicBezTo>
                      <a:cubicBezTo>
                        <a:pt x="53" y="57"/>
                        <a:pt x="50" y="57"/>
                        <a:pt x="48" y="58"/>
                      </a:cubicBezTo>
                      <a:cubicBezTo>
                        <a:pt x="43" y="59"/>
                        <a:pt x="37" y="58"/>
                        <a:pt x="35" y="66"/>
                      </a:cubicBezTo>
                      <a:cubicBezTo>
                        <a:pt x="32" y="73"/>
                        <a:pt x="23" y="74"/>
                        <a:pt x="16" y="74"/>
                      </a:cubicBezTo>
                      <a:cubicBezTo>
                        <a:pt x="9" y="73"/>
                        <a:pt x="4" y="69"/>
                        <a:pt x="2" y="62"/>
                      </a:cubicBezTo>
                      <a:cubicBezTo>
                        <a:pt x="0" y="55"/>
                        <a:pt x="2" y="49"/>
                        <a:pt x="7" y="44"/>
                      </a:cubicBezTo>
                      <a:cubicBezTo>
                        <a:pt x="9" y="43"/>
                        <a:pt x="10" y="42"/>
                        <a:pt x="9" y="39"/>
                      </a:cubicBezTo>
                      <a:cubicBezTo>
                        <a:pt x="2" y="16"/>
                        <a:pt x="12" y="2"/>
                        <a:pt x="38" y="1"/>
                      </a:cubicBezTo>
                      <a:close/>
                      <a:moveTo>
                        <a:pt x="41" y="15"/>
                      </a:moveTo>
                      <a:cubicBezTo>
                        <a:pt x="33" y="15"/>
                        <a:pt x="27" y="20"/>
                        <a:pt x="27" y="27"/>
                      </a:cubicBezTo>
                      <a:cubicBezTo>
                        <a:pt x="27" y="35"/>
                        <a:pt x="36" y="44"/>
                        <a:pt x="44" y="44"/>
                      </a:cubicBezTo>
                      <a:cubicBezTo>
                        <a:pt x="52" y="44"/>
                        <a:pt x="58" y="38"/>
                        <a:pt x="58" y="31"/>
                      </a:cubicBezTo>
                      <a:cubicBezTo>
                        <a:pt x="58" y="23"/>
                        <a:pt x="49" y="15"/>
                        <a:pt x="41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19" name="Google Shape;484;p11"/>
                <p:cNvSpPr/>
                <p:nvPr/>
              </p:nvSpPr>
              <p:spPr>
                <a:xfrm>
                  <a:off x="3317875" y="935038"/>
                  <a:ext cx="117475" cy="10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9" extrusionOk="0">
                      <a:moveTo>
                        <a:pt x="14" y="0"/>
                      </a:moveTo>
                      <a:cubicBezTo>
                        <a:pt x="22" y="0"/>
                        <a:pt x="31" y="8"/>
                        <a:pt x="31" y="16"/>
                      </a:cubicBezTo>
                      <a:cubicBezTo>
                        <a:pt x="31" y="23"/>
                        <a:pt x="25" y="29"/>
                        <a:pt x="17" y="29"/>
                      </a:cubicBezTo>
                      <a:cubicBezTo>
                        <a:pt x="9" y="29"/>
                        <a:pt x="0" y="20"/>
                        <a:pt x="0" y="12"/>
                      </a:cubicBezTo>
                      <a:cubicBezTo>
                        <a:pt x="0" y="5"/>
                        <a:pt x="6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63" name="Google Shape;485;p11"/>
            <p:cNvGrpSpPr/>
            <p:nvPr/>
          </p:nvGrpSpPr>
          <p:grpSpPr>
            <a:xfrm rot="-3318813">
              <a:off x="-32178" y="239293"/>
              <a:ext cx="2355911" cy="1343060"/>
              <a:chOff x="4738688" y="5183188"/>
              <a:chExt cx="2355850" cy="1343025"/>
            </a:xfrm>
          </p:grpSpPr>
          <p:sp>
            <p:nvSpPr>
              <p:cNvPr id="1049620" name="Google Shape;486;p11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1" name="Google Shape;487;p11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2" name="Google Shape;488;p11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3" name="Google Shape;489;p11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4" name="Google Shape;490;p11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5" name="Google Shape;491;p11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6" name="Google Shape;492;p11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7" name="Google Shape;493;p11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8" name="Google Shape;494;p11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29" name="Google Shape;495;p11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30" name="Google Shape;496;p11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31" name="Google Shape;497;p11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4" name="Google Shape;498;p11"/>
            <p:cNvGrpSpPr/>
            <p:nvPr/>
          </p:nvGrpSpPr>
          <p:grpSpPr>
            <a:xfrm rot="414906">
              <a:off x="-66455" y="3718588"/>
              <a:ext cx="1975210" cy="1639616"/>
              <a:chOff x="5273675" y="3392488"/>
              <a:chExt cx="1308100" cy="1085850"/>
            </a:xfrm>
          </p:grpSpPr>
          <p:sp>
            <p:nvSpPr>
              <p:cNvPr id="1049632" name="Google Shape;499;p11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33" name="Google Shape;500;p11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34" name="Google Shape;501;p11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35" name="Google Shape;502;p11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636" name="Google Shape;503;p11"/>
          <p:cNvSpPr txBox="1">
            <a:spLocks noGrp="1"/>
          </p:cNvSpPr>
          <p:nvPr>
            <p:ph type="title" hasCustomPrompt="1"/>
          </p:nvPr>
        </p:nvSpPr>
        <p:spPr>
          <a:xfrm>
            <a:off x="1945200" y="1799025"/>
            <a:ext cx="5253600" cy="10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49637" name="Google Shape;504;p11"/>
          <p:cNvSpPr txBox="1">
            <a:spLocks noGrp="1"/>
          </p:cNvSpPr>
          <p:nvPr>
            <p:ph type="subTitle" idx="1"/>
          </p:nvPr>
        </p:nvSpPr>
        <p:spPr>
          <a:xfrm>
            <a:off x="1945200" y="2847350"/>
            <a:ext cx="5253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Google Shape;507;p13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15" name="Google Shape;508;p13"/>
          <p:cNvGrpSpPr/>
          <p:nvPr/>
        </p:nvGrpSpPr>
        <p:grpSpPr>
          <a:xfrm>
            <a:off x="8331546" y="2571741"/>
            <a:ext cx="1134305" cy="1231243"/>
            <a:chOff x="8122329" y="2471196"/>
            <a:chExt cx="1505781" cy="1634465"/>
          </a:xfrm>
        </p:grpSpPr>
        <p:grpSp>
          <p:nvGrpSpPr>
            <p:cNvPr id="116" name="Google Shape;509;p13"/>
            <p:cNvGrpSpPr/>
            <p:nvPr/>
          </p:nvGrpSpPr>
          <p:grpSpPr>
            <a:xfrm rot="4385047">
              <a:off x="8197697" y="2707537"/>
              <a:ext cx="1355045" cy="1161774"/>
              <a:chOff x="3657600" y="517526"/>
              <a:chExt cx="1001713" cy="858837"/>
            </a:xfrm>
          </p:grpSpPr>
          <p:sp>
            <p:nvSpPr>
              <p:cNvPr id="1048713" name="Google Shape;510;p13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14" name="Google Shape;511;p13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15" name="Google Shape;512;p13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16" name="Google Shape;513;p13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17" name="Google Shape;514;p13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18" name="Google Shape;515;p13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17" name="Google Shape;516;p13"/>
            <p:cNvGrpSpPr/>
            <p:nvPr/>
          </p:nvGrpSpPr>
          <p:grpSpPr>
            <a:xfrm rot="4385047">
              <a:off x="8291649" y="3678177"/>
              <a:ext cx="386542" cy="375805"/>
              <a:chOff x="3216275" y="879475"/>
              <a:chExt cx="285750" cy="277812"/>
            </a:xfrm>
          </p:grpSpPr>
          <p:sp>
            <p:nvSpPr>
              <p:cNvPr id="1048719" name="Google Shape;517;p13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20" name="Google Shape;518;p13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721" name="Google Shape;51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722" name="Google Shape;520;p13"/>
          <p:cNvSpPr txBox="1">
            <a:spLocks noGrp="1"/>
          </p:cNvSpPr>
          <p:nvPr>
            <p:ph type="subTitle" idx="1"/>
          </p:nvPr>
        </p:nvSpPr>
        <p:spPr>
          <a:xfrm>
            <a:off x="720000" y="22091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3" name="Google Shape;521;p13"/>
          <p:cNvSpPr txBox="1">
            <a:spLocks noGrp="1"/>
          </p:cNvSpPr>
          <p:nvPr>
            <p:ph type="subTitle" idx="2"/>
          </p:nvPr>
        </p:nvSpPr>
        <p:spPr>
          <a:xfrm>
            <a:off x="3561396" y="22091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4" name="Google Shape;522;p13"/>
          <p:cNvSpPr txBox="1">
            <a:spLocks noGrp="1"/>
          </p:cNvSpPr>
          <p:nvPr>
            <p:ph type="subTitle" idx="3"/>
          </p:nvPr>
        </p:nvSpPr>
        <p:spPr>
          <a:xfrm>
            <a:off x="720000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5" name="Google Shape;523;p13"/>
          <p:cNvSpPr txBox="1">
            <a:spLocks noGrp="1"/>
          </p:cNvSpPr>
          <p:nvPr>
            <p:ph type="subTitle" idx="4"/>
          </p:nvPr>
        </p:nvSpPr>
        <p:spPr>
          <a:xfrm>
            <a:off x="3561396" y="39423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6" name="Google Shape;524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727" name="Google Shape;525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728" name="Google Shape;526;p13"/>
          <p:cNvSpPr txBox="1">
            <a:spLocks noGrp="1"/>
          </p:cNvSpPr>
          <p:nvPr>
            <p:ph type="title" idx="7" hasCustomPrompt="1"/>
          </p:nvPr>
        </p:nvSpPr>
        <p:spPr>
          <a:xfrm>
            <a:off x="3561396" y="13320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729" name="Google Shape;527;p13"/>
          <p:cNvSpPr txBox="1">
            <a:spLocks noGrp="1"/>
          </p:cNvSpPr>
          <p:nvPr>
            <p:ph type="title" idx="8" hasCustomPrompt="1"/>
          </p:nvPr>
        </p:nvSpPr>
        <p:spPr>
          <a:xfrm>
            <a:off x="3561396" y="30646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730" name="Google Shape;528;p13"/>
          <p:cNvSpPr txBox="1">
            <a:spLocks noGrp="1"/>
          </p:cNvSpPr>
          <p:nvPr>
            <p:ph type="subTitle" idx="9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8731" name="Google Shape;529;p13"/>
          <p:cNvSpPr txBox="1">
            <a:spLocks noGrp="1"/>
          </p:cNvSpPr>
          <p:nvPr>
            <p:ph type="subTitle" idx="13"/>
          </p:nvPr>
        </p:nvSpPr>
        <p:spPr>
          <a:xfrm>
            <a:off x="3561396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8732" name="Google Shape;530;p13"/>
          <p:cNvSpPr txBox="1">
            <a:spLocks noGrp="1"/>
          </p:cNvSpPr>
          <p:nvPr>
            <p:ph type="subTitle" idx="14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8733" name="Google Shape;531;p13"/>
          <p:cNvSpPr txBox="1">
            <a:spLocks noGrp="1"/>
          </p:cNvSpPr>
          <p:nvPr>
            <p:ph type="subTitle" idx="15"/>
          </p:nvPr>
        </p:nvSpPr>
        <p:spPr>
          <a:xfrm>
            <a:off x="3561396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533;p14"/>
          <p:cNvGrpSpPr/>
          <p:nvPr/>
        </p:nvGrpSpPr>
        <p:grpSpPr>
          <a:xfrm>
            <a:off x="-401837" y="-879285"/>
            <a:ext cx="10316727" cy="3308518"/>
            <a:chOff x="-401837" y="-879285"/>
            <a:chExt cx="10316727" cy="3308518"/>
          </a:xfrm>
        </p:grpSpPr>
        <p:grpSp>
          <p:nvGrpSpPr>
            <p:cNvPr id="220" name="Google Shape;534;p14"/>
            <p:cNvGrpSpPr/>
            <p:nvPr/>
          </p:nvGrpSpPr>
          <p:grpSpPr>
            <a:xfrm rot="-2245977">
              <a:off x="-77016" y="-207985"/>
              <a:ext cx="2275353" cy="1839678"/>
              <a:chOff x="5037138" y="2959101"/>
              <a:chExt cx="2495550" cy="2017713"/>
            </a:xfrm>
          </p:grpSpPr>
          <p:sp>
            <p:nvSpPr>
              <p:cNvPr id="1049383" name="Google Shape;535;p14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4" name="Google Shape;536;p14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5" name="Google Shape;537;p14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6" name="Google Shape;538;p14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7" name="Google Shape;539;p14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8" name="Google Shape;540;p14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9" name="Google Shape;541;p14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0" name="Google Shape;542;p14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1" name="Google Shape;543;p14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2" name="Google Shape;544;p14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3" name="Google Shape;545;p14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4" name="Google Shape;546;p14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5" name="Google Shape;547;p14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6" name="Google Shape;548;p14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7" name="Google Shape;549;p14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98" name="Google Shape;550;p14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1" name="Google Shape;551;p14"/>
            <p:cNvGrpSpPr/>
            <p:nvPr/>
          </p:nvGrpSpPr>
          <p:grpSpPr>
            <a:xfrm rot="3443270">
              <a:off x="7056152" y="-374461"/>
              <a:ext cx="2456903" cy="2298871"/>
              <a:chOff x="3216275" y="200026"/>
              <a:chExt cx="1579562" cy="1477962"/>
            </a:xfrm>
          </p:grpSpPr>
          <p:sp>
            <p:nvSpPr>
              <p:cNvPr id="1049399" name="Google Shape;552;p14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0" name="Google Shape;553;p14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1" name="Google Shape;554;p14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2" name="Google Shape;555;p14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3" name="Google Shape;556;p14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4" name="Google Shape;557;p14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5" name="Google Shape;558;p14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6" name="Google Shape;559;p14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7" name="Google Shape;560;p14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8" name="Google Shape;561;p14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09" name="Google Shape;562;p14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0" name="Google Shape;563;p14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1" name="Google Shape;564;p14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2" name="Google Shape;565;p14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3" name="Google Shape;566;p14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4" name="Google Shape;567;p14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5" name="Google Shape;568;p14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6" name="Google Shape;569;p14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7" name="Google Shape;570;p14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8" name="Google Shape;571;p14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19" name="Google Shape;572;p14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0" name="Google Shape;573;p14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1" name="Google Shape;574;p14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422" name="Google Shape;575;p14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22" name="Google Shape;576;p14"/>
          <p:cNvGrpSpPr/>
          <p:nvPr/>
        </p:nvGrpSpPr>
        <p:grpSpPr>
          <a:xfrm rot="2567239">
            <a:off x="7679415" y="3577716"/>
            <a:ext cx="1627084" cy="1766134"/>
            <a:chOff x="8122329" y="2471196"/>
            <a:chExt cx="1505781" cy="1634465"/>
          </a:xfrm>
        </p:grpSpPr>
        <p:grpSp>
          <p:nvGrpSpPr>
            <p:cNvPr id="223" name="Google Shape;577;p14"/>
            <p:cNvGrpSpPr/>
            <p:nvPr/>
          </p:nvGrpSpPr>
          <p:grpSpPr>
            <a:xfrm rot="4385047">
              <a:off x="8197697" y="2707537"/>
              <a:ext cx="1355045" cy="1161774"/>
              <a:chOff x="3657600" y="517526"/>
              <a:chExt cx="1001713" cy="858837"/>
            </a:xfrm>
          </p:grpSpPr>
          <p:sp>
            <p:nvSpPr>
              <p:cNvPr id="1049423" name="Google Shape;578;p14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4" name="Google Shape;579;p14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5" name="Google Shape;580;p14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6" name="Google Shape;581;p14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7" name="Google Shape;582;p14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28" name="Google Shape;583;p14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4" name="Google Shape;584;p14"/>
            <p:cNvGrpSpPr/>
            <p:nvPr/>
          </p:nvGrpSpPr>
          <p:grpSpPr>
            <a:xfrm rot="4385047">
              <a:off x="8291649" y="3678177"/>
              <a:ext cx="386542" cy="375805"/>
              <a:chOff x="3216275" y="879475"/>
              <a:chExt cx="285750" cy="277812"/>
            </a:xfrm>
          </p:grpSpPr>
          <p:sp>
            <p:nvSpPr>
              <p:cNvPr id="1049429" name="Google Shape;585;p14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30" name="Google Shape;586;p14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431" name="Google Shape;587;p14"/>
          <p:cNvSpPr txBox="1">
            <a:spLocks noGrp="1"/>
          </p:cNvSpPr>
          <p:nvPr>
            <p:ph type="title"/>
          </p:nvPr>
        </p:nvSpPr>
        <p:spPr>
          <a:xfrm>
            <a:off x="2464775" y="3029763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9432" name="Google Shape;588;p14"/>
          <p:cNvSpPr txBox="1">
            <a:spLocks noGrp="1"/>
          </p:cNvSpPr>
          <p:nvPr>
            <p:ph type="subTitle" idx="1"/>
          </p:nvPr>
        </p:nvSpPr>
        <p:spPr>
          <a:xfrm>
            <a:off x="1989725" y="1451938"/>
            <a:ext cx="5853300" cy="16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590;p15"/>
          <p:cNvGrpSpPr/>
          <p:nvPr/>
        </p:nvGrpSpPr>
        <p:grpSpPr>
          <a:xfrm>
            <a:off x="-1056340" y="-826706"/>
            <a:ext cx="2917339" cy="3370328"/>
            <a:chOff x="2892425" y="1809751"/>
            <a:chExt cx="2136775" cy="2468562"/>
          </a:xfrm>
        </p:grpSpPr>
        <p:sp>
          <p:nvSpPr>
            <p:cNvPr id="1049548" name="Google Shape;591;p15"/>
            <p:cNvSpPr/>
            <p:nvPr/>
          </p:nvSpPr>
          <p:spPr>
            <a:xfrm>
              <a:off x="3152775" y="2051050"/>
              <a:ext cx="1484312" cy="1919288"/>
            </a:xfrm>
            <a:custGeom>
              <a:avLst/>
              <a:gdLst/>
              <a:ahLst/>
              <a:cxnLst/>
              <a:rect l="l" t="t" r="r" b="b"/>
              <a:pathLst>
                <a:path w="394" h="509" extrusionOk="0">
                  <a:moveTo>
                    <a:pt x="37" y="314"/>
                  </a:moveTo>
                  <a:cubicBezTo>
                    <a:pt x="19" y="276"/>
                    <a:pt x="0" y="242"/>
                    <a:pt x="27" y="203"/>
                  </a:cubicBezTo>
                  <a:cubicBezTo>
                    <a:pt x="48" y="171"/>
                    <a:pt x="86" y="149"/>
                    <a:pt x="124" y="146"/>
                  </a:cubicBezTo>
                  <a:cubicBezTo>
                    <a:pt x="157" y="143"/>
                    <a:pt x="175" y="121"/>
                    <a:pt x="189" y="94"/>
                  </a:cubicBezTo>
                  <a:cubicBezTo>
                    <a:pt x="197" y="77"/>
                    <a:pt x="197" y="60"/>
                    <a:pt x="210" y="46"/>
                  </a:cubicBezTo>
                  <a:cubicBezTo>
                    <a:pt x="236" y="19"/>
                    <a:pt x="289" y="0"/>
                    <a:pt x="324" y="19"/>
                  </a:cubicBezTo>
                  <a:cubicBezTo>
                    <a:pt x="352" y="33"/>
                    <a:pt x="376" y="65"/>
                    <a:pt x="380" y="95"/>
                  </a:cubicBezTo>
                  <a:cubicBezTo>
                    <a:pt x="383" y="124"/>
                    <a:pt x="368" y="151"/>
                    <a:pt x="357" y="176"/>
                  </a:cubicBezTo>
                  <a:cubicBezTo>
                    <a:pt x="352" y="186"/>
                    <a:pt x="351" y="200"/>
                    <a:pt x="354" y="211"/>
                  </a:cubicBezTo>
                  <a:cubicBezTo>
                    <a:pt x="358" y="226"/>
                    <a:pt x="370" y="227"/>
                    <a:pt x="379" y="238"/>
                  </a:cubicBezTo>
                  <a:cubicBezTo>
                    <a:pt x="394" y="256"/>
                    <a:pt x="390" y="298"/>
                    <a:pt x="378" y="316"/>
                  </a:cubicBezTo>
                  <a:cubicBezTo>
                    <a:pt x="358" y="347"/>
                    <a:pt x="320" y="352"/>
                    <a:pt x="301" y="384"/>
                  </a:cubicBezTo>
                  <a:cubicBezTo>
                    <a:pt x="290" y="402"/>
                    <a:pt x="290" y="423"/>
                    <a:pt x="282" y="442"/>
                  </a:cubicBezTo>
                  <a:cubicBezTo>
                    <a:pt x="271" y="467"/>
                    <a:pt x="251" y="494"/>
                    <a:pt x="224" y="501"/>
                  </a:cubicBezTo>
                  <a:cubicBezTo>
                    <a:pt x="194" y="509"/>
                    <a:pt x="170" y="493"/>
                    <a:pt x="148" y="474"/>
                  </a:cubicBezTo>
                  <a:cubicBezTo>
                    <a:pt x="130" y="459"/>
                    <a:pt x="116" y="454"/>
                    <a:pt x="92" y="451"/>
                  </a:cubicBezTo>
                  <a:cubicBezTo>
                    <a:pt x="81" y="449"/>
                    <a:pt x="69" y="445"/>
                    <a:pt x="60" y="438"/>
                  </a:cubicBezTo>
                  <a:cubicBezTo>
                    <a:pt x="42" y="426"/>
                    <a:pt x="36" y="407"/>
                    <a:pt x="37" y="386"/>
                  </a:cubicBezTo>
                  <a:cubicBezTo>
                    <a:pt x="38" y="367"/>
                    <a:pt x="48" y="344"/>
                    <a:pt x="42" y="326"/>
                  </a:cubicBezTo>
                  <a:cubicBezTo>
                    <a:pt x="40" y="322"/>
                    <a:pt x="39" y="318"/>
                    <a:pt x="37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49" name="Google Shape;592;p15"/>
            <p:cNvSpPr/>
            <p:nvPr/>
          </p:nvSpPr>
          <p:spPr>
            <a:xfrm>
              <a:off x="3532188" y="2295526"/>
              <a:ext cx="219075" cy="19685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23" y="51"/>
                  </a:moveTo>
                  <a:cubicBezTo>
                    <a:pt x="14" y="50"/>
                    <a:pt x="7" y="46"/>
                    <a:pt x="4" y="38"/>
                  </a:cubicBezTo>
                  <a:cubicBezTo>
                    <a:pt x="0" y="30"/>
                    <a:pt x="3" y="23"/>
                    <a:pt x="8" y="16"/>
                  </a:cubicBezTo>
                  <a:cubicBezTo>
                    <a:pt x="13" y="10"/>
                    <a:pt x="18" y="3"/>
                    <a:pt x="27" y="2"/>
                  </a:cubicBezTo>
                  <a:cubicBezTo>
                    <a:pt x="39" y="0"/>
                    <a:pt x="51" y="8"/>
                    <a:pt x="55" y="21"/>
                  </a:cubicBezTo>
                  <a:cubicBezTo>
                    <a:pt x="58" y="32"/>
                    <a:pt x="54" y="41"/>
                    <a:pt x="42" y="47"/>
                  </a:cubicBezTo>
                  <a:cubicBezTo>
                    <a:pt x="34" y="51"/>
                    <a:pt x="31" y="52"/>
                    <a:pt x="2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0" name="Google Shape;593;p15"/>
            <p:cNvSpPr/>
            <p:nvPr/>
          </p:nvSpPr>
          <p:spPr>
            <a:xfrm>
              <a:off x="3525838" y="3435350"/>
              <a:ext cx="342900" cy="842962"/>
            </a:xfrm>
            <a:custGeom>
              <a:avLst/>
              <a:gdLst/>
              <a:ahLst/>
              <a:cxnLst/>
              <a:rect l="l" t="t" r="r" b="b"/>
              <a:pathLst>
                <a:path w="91" h="224" extrusionOk="0">
                  <a:moveTo>
                    <a:pt x="32" y="90"/>
                  </a:moveTo>
                  <a:cubicBezTo>
                    <a:pt x="37" y="66"/>
                    <a:pt x="45" y="43"/>
                    <a:pt x="48" y="18"/>
                  </a:cubicBezTo>
                  <a:cubicBezTo>
                    <a:pt x="49" y="6"/>
                    <a:pt x="55" y="2"/>
                    <a:pt x="64" y="1"/>
                  </a:cubicBezTo>
                  <a:cubicBezTo>
                    <a:pt x="77" y="0"/>
                    <a:pt x="89" y="8"/>
                    <a:pt x="91" y="17"/>
                  </a:cubicBezTo>
                  <a:cubicBezTo>
                    <a:pt x="91" y="19"/>
                    <a:pt x="91" y="20"/>
                    <a:pt x="90" y="22"/>
                  </a:cubicBezTo>
                  <a:cubicBezTo>
                    <a:pt x="79" y="52"/>
                    <a:pt x="69" y="83"/>
                    <a:pt x="56" y="113"/>
                  </a:cubicBezTo>
                  <a:cubicBezTo>
                    <a:pt x="42" y="147"/>
                    <a:pt x="28" y="181"/>
                    <a:pt x="14" y="214"/>
                  </a:cubicBezTo>
                  <a:cubicBezTo>
                    <a:pt x="13" y="218"/>
                    <a:pt x="12" y="224"/>
                    <a:pt x="6" y="223"/>
                  </a:cubicBezTo>
                  <a:cubicBezTo>
                    <a:pt x="0" y="221"/>
                    <a:pt x="4" y="216"/>
                    <a:pt x="4" y="212"/>
                  </a:cubicBezTo>
                  <a:cubicBezTo>
                    <a:pt x="12" y="173"/>
                    <a:pt x="21" y="135"/>
                    <a:pt x="30" y="97"/>
                  </a:cubicBezTo>
                  <a:cubicBezTo>
                    <a:pt x="31" y="95"/>
                    <a:pt x="31" y="92"/>
                    <a:pt x="32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1" name="Google Shape;594;p15"/>
            <p:cNvSpPr/>
            <p:nvPr/>
          </p:nvSpPr>
          <p:spPr>
            <a:xfrm>
              <a:off x="2892425" y="3060700"/>
              <a:ext cx="696913" cy="468312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14" y="42"/>
                  </a:moveTo>
                  <a:cubicBezTo>
                    <a:pt x="131" y="30"/>
                    <a:pt x="149" y="18"/>
                    <a:pt x="167" y="6"/>
                  </a:cubicBezTo>
                  <a:cubicBezTo>
                    <a:pt x="171" y="3"/>
                    <a:pt x="173" y="0"/>
                    <a:pt x="177" y="7"/>
                  </a:cubicBezTo>
                  <a:cubicBezTo>
                    <a:pt x="184" y="17"/>
                    <a:pt x="185" y="27"/>
                    <a:pt x="185" y="38"/>
                  </a:cubicBezTo>
                  <a:cubicBezTo>
                    <a:pt x="185" y="39"/>
                    <a:pt x="182" y="41"/>
                    <a:pt x="180" y="42"/>
                  </a:cubicBezTo>
                  <a:cubicBezTo>
                    <a:pt x="160" y="50"/>
                    <a:pt x="140" y="60"/>
                    <a:pt x="120" y="70"/>
                  </a:cubicBezTo>
                  <a:cubicBezTo>
                    <a:pt x="120" y="70"/>
                    <a:pt x="119" y="70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4" y="71"/>
                    <a:pt x="109" y="74"/>
                    <a:pt x="104" y="77"/>
                  </a:cubicBezTo>
                  <a:cubicBezTo>
                    <a:pt x="73" y="93"/>
                    <a:pt x="40" y="105"/>
                    <a:pt x="9" y="121"/>
                  </a:cubicBezTo>
                  <a:cubicBezTo>
                    <a:pt x="6" y="122"/>
                    <a:pt x="3" y="124"/>
                    <a:pt x="1" y="120"/>
                  </a:cubicBezTo>
                  <a:cubicBezTo>
                    <a:pt x="0" y="116"/>
                    <a:pt x="0" y="113"/>
                    <a:pt x="4" y="110"/>
                  </a:cubicBezTo>
                  <a:cubicBezTo>
                    <a:pt x="28" y="95"/>
                    <a:pt x="51" y="78"/>
                    <a:pt x="77" y="65"/>
                  </a:cubicBezTo>
                  <a:cubicBezTo>
                    <a:pt x="90" y="59"/>
                    <a:pt x="102" y="50"/>
                    <a:pt x="11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2" name="Google Shape;595;p15"/>
            <p:cNvSpPr/>
            <p:nvPr/>
          </p:nvSpPr>
          <p:spPr>
            <a:xfrm>
              <a:off x="4291013" y="2974975"/>
              <a:ext cx="738187" cy="249237"/>
            </a:xfrm>
            <a:custGeom>
              <a:avLst/>
              <a:gdLst/>
              <a:ahLst/>
              <a:cxnLst/>
              <a:rect l="l" t="t" r="r" b="b"/>
              <a:pathLst>
                <a:path w="196" h="66" extrusionOk="0">
                  <a:moveTo>
                    <a:pt x="88" y="47"/>
                  </a:moveTo>
                  <a:cubicBezTo>
                    <a:pt x="64" y="41"/>
                    <a:pt x="38" y="38"/>
                    <a:pt x="13" y="33"/>
                  </a:cubicBezTo>
                  <a:cubicBezTo>
                    <a:pt x="9" y="32"/>
                    <a:pt x="3" y="33"/>
                    <a:pt x="2" y="27"/>
                  </a:cubicBezTo>
                  <a:cubicBezTo>
                    <a:pt x="1" y="18"/>
                    <a:pt x="0" y="9"/>
                    <a:pt x="7" y="2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40" y="9"/>
                    <a:pt x="66" y="13"/>
                    <a:pt x="92" y="20"/>
                  </a:cubicBezTo>
                  <a:cubicBezTo>
                    <a:pt x="127" y="30"/>
                    <a:pt x="159" y="45"/>
                    <a:pt x="192" y="59"/>
                  </a:cubicBezTo>
                  <a:cubicBezTo>
                    <a:pt x="194" y="60"/>
                    <a:pt x="196" y="61"/>
                    <a:pt x="195" y="63"/>
                  </a:cubicBezTo>
                  <a:cubicBezTo>
                    <a:pt x="194" y="66"/>
                    <a:pt x="192" y="65"/>
                    <a:pt x="190" y="64"/>
                  </a:cubicBezTo>
                  <a:cubicBezTo>
                    <a:pt x="162" y="57"/>
                    <a:pt x="134" y="56"/>
                    <a:pt x="105" y="50"/>
                  </a:cubicBezTo>
                  <a:cubicBezTo>
                    <a:pt x="100" y="49"/>
                    <a:pt x="94" y="48"/>
                    <a:pt x="8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3" name="Google Shape;596;p15"/>
            <p:cNvSpPr/>
            <p:nvPr/>
          </p:nvSpPr>
          <p:spPr>
            <a:xfrm>
              <a:off x="3902075" y="1946276"/>
              <a:ext cx="184150" cy="474662"/>
            </a:xfrm>
            <a:custGeom>
              <a:avLst/>
              <a:gdLst/>
              <a:ahLst/>
              <a:cxnLst/>
              <a:rect l="l" t="t" r="r" b="b"/>
              <a:pathLst>
                <a:path w="49" h="126" extrusionOk="0">
                  <a:moveTo>
                    <a:pt x="31" y="59"/>
                  </a:moveTo>
                  <a:cubicBezTo>
                    <a:pt x="34" y="72"/>
                    <a:pt x="37" y="84"/>
                    <a:pt x="42" y="96"/>
                  </a:cubicBezTo>
                  <a:cubicBezTo>
                    <a:pt x="43" y="97"/>
                    <a:pt x="43" y="98"/>
                    <a:pt x="44" y="100"/>
                  </a:cubicBezTo>
                  <a:cubicBezTo>
                    <a:pt x="49" y="109"/>
                    <a:pt x="49" y="109"/>
                    <a:pt x="41" y="117"/>
                  </a:cubicBezTo>
                  <a:cubicBezTo>
                    <a:pt x="34" y="123"/>
                    <a:pt x="23" y="126"/>
                    <a:pt x="15" y="122"/>
                  </a:cubicBezTo>
                  <a:cubicBezTo>
                    <a:pt x="11" y="120"/>
                    <a:pt x="9" y="117"/>
                    <a:pt x="9" y="112"/>
                  </a:cubicBezTo>
                  <a:cubicBezTo>
                    <a:pt x="9" y="105"/>
                    <a:pt x="8" y="97"/>
                    <a:pt x="7" y="90"/>
                  </a:cubicBezTo>
                  <a:cubicBezTo>
                    <a:pt x="5" y="63"/>
                    <a:pt x="2" y="35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ubicBezTo>
                    <a:pt x="10" y="10"/>
                    <a:pt x="14" y="18"/>
                    <a:pt x="18" y="25"/>
                  </a:cubicBezTo>
                  <a:cubicBezTo>
                    <a:pt x="22" y="37"/>
                    <a:pt x="27" y="48"/>
                    <a:pt x="31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4" name="Google Shape;597;p15"/>
            <p:cNvSpPr/>
            <p:nvPr/>
          </p:nvSpPr>
          <p:spPr>
            <a:xfrm>
              <a:off x="4346575" y="2763838"/>
              <a:ext cx="561975" cy="120650"/>
            </a:xfrm>
            <a:custGeom>
              <a:avLst/>
              <a:gdLst/>
              <a:ahLst/>
              <a:cxnLst/>
              <a:rect l="l" t="t" r="r" b="b"/>
              <a:pathLst>
                <a:path w="149" h="32" extrusionOk="0">
                  <a:moveTo>
                    <a:pt x="44" y="26"/>
                  </a:moveTo>
                  <a:cubicBezTo>
                    <a:pt x="34" y="28"/>
                    <a:pt x="24" y="29"/>
                    <a:pt x="14" y="31"/>
                  </a:cubicBezTo>
                  <a:cubicBezTo>
                    <a:pt x="9" y="32"/>
                    <a:pt x="6" y="29"/>
                    <a:pt x="3" y="25"/>
                  </a:cubicBezTo>
                  <a:cubicBezTo>
                    <a:pt x="1" y="20"/>
                    <a:pt x="0" y="15"/>
                    <a:pt x="2" y="10"/>
                  </a:cubicBezTo>
                  <a:cubicBezTo>
                    <a:pt x="3" y="6"/>
                    <a:pt x="5" y="3"/>
                    <a:pt x="11" y="4"/>
                  </a:cubicBezTo>
                  <a:cubicBezTo>
                    <a:pt x="19" y="4"/>
                    <a:pt x="28" y="4"/>
                    <a:pt x="36" y="3"/>
                  </a:cubicBezTo>
                  <a:cubicBezTo>
                    <a:pt x="51" y="2"/>
                    <a:pt x="66" y="2"/>
                    <a:pt x="81" y="1"/>
                  </a:cubicBezTo>
                  <a:cubicBezTo>
                    <a:pt x="101" y="0"/>
                    <a:pt x="122" y="2"/>
                    <a:pt x="143" y="3"/>
                  </a:cubicBezTo>
                  <a:cubicBezTo>
                    <a:pt x="146" y="3"/>
                    <a:pt x="149" y="3"/>
                    <a:pt x="149" y="6"/>
                  </a:cubicBezTo>
                  <a:cubicBezTo>
                    <a:pt x="149" y="10"/>
                    <a:pt x="146" y="10"/>
                    <a:pt x="143" y="11"/>
                  </a:cubicBezTo>
                  <a:cubicBezTo>
                    <a:pt x="110" y="16"/>
                    <a:pt x="77" y="21"/>
                    <a:pt x="4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5" name="Google Shape;598;p15"/>
            <p:cNvSpPr/>
            <p:nvPr/>
          </p:nvSpPr>
          <p:spPr>
            <a:xfrm>
              <a:off x="3109913" y="2876551"/>
              <a:ext cx="374650" cy="227013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22" y="39"/>
                  </a:moveTo>
                  <a:cubicBezTo>
                    <a:pt x="37" y="32"/>
                    <a:pt x="50" y="22"/>
                    <a:pt x="64" y="14"/>
                  </a:cubicBezTo>
                  <a:cubicBezTo>
                    <a:pt x="71" y="10"/>
                    <a:pt x="79" y="6"/>
                    <a:pt x="86" y="2"/>
                  </a:cubicBezTo>
                  <a:cubicBezTo>
                    <a:pt x="90" y="0"/>
                    <a:pt x="92" y="1"/>
                    <a:pt x="95" y="4"/>
                  </a:cubicBezTo>
                  <a:cubicBezTo>
                    <a:pt x="98" y="10"/>
                    <a:pt x="99" y="16"/>
                    <a:pt x="99" y="22"/>
                  </a:cubicBezTo>
                  <a:cubicBezTo>
                    <a:pt x="99" y="28"/>
                    <a:pt x="96" y="33"/>
                    <a:pt x="89" y="34"/>
                  </a:cubicBezTo>
                  <a:cubicBezTo>
                    <a:pt x="67" y="38"/>
                    <a:pt x="47" y="46"/>
                    <a:pt x="26" y="53"/>
                  </a:cubicBezTo>
                  <a:cubicBezTo>
                    <a:pt x="21" y="55"/>
                    <a:pt x="16" y="56"/>
                    <a:pt x="11" y="58"/>
                  </a:cubicBezTo>
                  <a:cubicBezTo>
                    <a:pt x="7" y="59"/>
                    <a:pt x="4" y="60"/>
                    <a:pt x="2" y="56"/>
                  </a:cubicBezTo>
                  <a:cubicBezTo>
                    <a:pt x="0" y="52"/>
                    <a:pt x="3" y="50"/>
                    <a:pt x="6" y="49"/>
                  </a:cubicBezTo>
                  <a:cubicBezTo>
                    <a:pt x="12" y="46"/>
                    <a:pt x="17" y="42"/>
                    <a:pt x="22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6" name="Google Shape;599;p15"/>
            <p:cNvSpPr/>
            <p:nvPr/>
          </p:nvSpPr>
          <p:spPr>
            <a:xfrm>
              <a:off x="4230688" y="1809750"/>
              <a:ext cx="266700" cy="485775"/>
            </a:xfrm>
            <a:custGeom>
              <a:avLst/>
              <a:gdLst/>
              <a:ahLst/>
              <a:cxnLst/>
              <a:rect l="l" t="t" r="r" b="b"/>
              <a:pathLst>
                <a:path w="71" h="129" extrusionOk="0">
                  <a:moveTo>
                    <a:pt x="37" y="87"/>
                  </a:moveTo>
                  <a:cubicBezTo>
                    <a:pt x="31" y="99"/>
                    <a:pt x="26" y="112"/>
                    <a:pt x="20" y="125"/>
                  </a:cubicBezTo>
                  <a:cubicBezTo>
                    <a:pt x="19" y="129"/>
                    <a:pt x="12" y="129"/>
                    <a:pt x="7" y="127"/>
                  </a:cubicBezTo>
                  <a:cubicBezTo>
                    <a:pt x="2" y="124"/>
                    <a:pt x="0" y="119"/>
                    <a:pt x="2" y="115"/>
                  </a:cubicBezTo>
                  <a:cubicBezTo>
                    <a:pt x="9" y="104"/>
                    <a:pt x="16" y="92"/>
                    <a:pt x="22" y="80"/>
                  </a:cubicBezTo>
                  <a:cubicBezTo>
                    <a:pt x="30" y="65"/>
                    <a:pt x="36" y="49"/>
                    <a:pt x="45" y="34"/>
                  </a:cubicBezTo>
                  <a:cubicBezTo>
                    <a:pt x="52" y="23"/>
                    <a:pt x="60" y="14"/>
                    <a:pt x="65" y="3"/>
                  </a:cubicBezTo>
                  <a:cubicBezTo>
                    <a:pt x="66" y="2"/>
                    <a:pt x="67" y="0"/>
                    <a:pt x="68" y="1"/>
                  </a:cubicBezTo>
                  <a:cubicBezTo>
                    <a:pt x="71" y="2"/>
                    <a:pt x="70" y="4"/>
                    <a:pt x="69" y="6"/>
                  </a:cubicBezTo>
                  <a:cubicBezTo>
                    <a:pt x="63" y="21"/>
                    <a:pt x="58" y="37"/>
                    <a:pt x="52" y="52"/>
                  </a:cubicBezTo>
                  <a:cubicBezTo>
                    <a:pt x="46" y="63"/>
                    <a:pt x="42" y="75"/>
                    <a:pt x="37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7" name="Google Shape;600;p15"/>
            <p:cNvSpPr/>
            <p:nvPr/>
          </p:nvSpPr>
          <p:spPr>
            <a:xfrm>
              <a:off x="4094163" y="1987551"/>
              <a:ext cx="82550" cy="217488"/>
            </a:xfrm>
            <a:custGeom>
              <a:avLst/>
              <a:gdLst/>
              <a:ahLst/>
              <a:cxnLst/>
              <a:rect l="l" t="t" r="r" b="b"/>
              <a:pathLst>
                <a:path w="22" h="58" extrusionOk="0">
                  <a:moveTo>
                    <a:pt x="17" y="30"/>
                  </a:moveTo>
                  <a:cubicBezTo>
                    <a:pt x="18" y="33"/>
                    <a:pt x="18" y="36"/>
                    <a:pt x="19" y="38"/>
                  </a:cubicBezTo>
                  <a:cubicBezTo>
                    <a:pt x="22" y="45"/>
                    <a:pt x="16" y="54"/>
                    <a:pt x="8" y="56"/>
                  </a:cubicBezTo>
                  <a:cubicBezTo>
                    <a:pt x="3" y="58"/>
                    <a:pt x="0" y="55"/>
                    <a:pt x="0" y="50"/>
                  </a:cubicBezTo>
                  <a:cubicBezTo>
                    <a:pt x="0" y="45"/>
                    <a:pt x="0" y="41"/>
                    <a:pt x="0" y="36"/>
                  </a:cubicBezTo>
                  <a:cubicBezTo>
                    <a:pt x="0" y="26"/>
                    <a:pt x="1" y="16"/>
                    <a:pt x="1" y="6"/>
                  </a:cubicBezTo>
                  <a:cubicBezTo>
                    <a:pt x="1" y="3"/>
                    <a:pt x="1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12" y="13"/>
                    <a:pt x="14" y="21"/>
                    <a:pt x="1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8" name="Google Shape;601;p15"/>
            <p:cNvSpPr/>
            <p:nvPr/>
          </p:nvSpPr>
          <p:spPr>
            <a:xfrm>
              <a:off x="4357688" y="3517900"/>
              <a:ext cx="103188" cy="112712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0" y="15"/>
                  </a:moveTo>
                  <a:cubicBezTo>
                    <a:pt x="2" y="6"/>
                    <a:pt x="8" y="0"/>
                    <a:pt x="16" y="1"/>
                  </a:cubicBezTo>
                  <a:cubicBezTo>
                    <a:pt x="23" y="2"/>
                    <a:pt x="27" y="8"/>
                    <a:pt x="26" y="15"/>
                  </a:cubicBezTo>
                  <a:cubicBezTo>
                    <a:pt x="25" y="23"/>
                    <a:pt x="17" y="30"/>
                    <a:pt x="10" y="29"/>
                  </a:cubicBezTo>
                  <a:cubicBezTo>
                    <a:pt x="3" y="28"/>
                    <a:pt x="0" y="22"/>
                    <a:pt x="0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59" name="Google Shape;602;p15"/>
            <p:cNvSpPr/>
            <p:nvPr/>
          </p:nvSpPr>
          <p:spPr>
            <a:xfrm>
              <a:off x="3736975" y="2782888"/>
              <a:ext cx="195262" cy="236537"/>
            </a:xfrm>
            <a:custGeom>
              <a:avLst/>
              <a:gdLst/>
              <a:ahLst/>
              <a:cxnLst/>
              <a:rect l="l" t="t" r="r" b="b"/>
              <a:pathLst>
                <a:path w="52" h="63" extrusionOk="0">
                  <a:moveTo>
                    <a:pt x="2" y="20"/>
                  </a:moveTo>
                  <a:cubicBezTo>
                    <a:pt x="3" y="14"/>
                    <a:pt x="6" y="5"/>
                    <a:pt x="16" y="2"/>
                  </a:cubicBezTo>
                  <a:cubicBezTo>
                    <a:pt x="25" y="0"/>
                    <a:pt x="34" y="4"/>
                    <a:pt x="41" y="12"/>
                  </a:cubicBezTo>
                  <a:cubicBezTo>
                    <a:pt x="46" y="19"/>
                    <a:pt x="50" y="26"/>
                    <a:pt x="51" y="35"/>
                  </a:cubicBezTo>
                  <a:cubicBezTo>
                    <a:pt x="52" y="45"/>
                    <a:pt x="46" y="55"/>
                    <a:pt x="38" y="59"/>
                  </a:cubicBezTo>
                  <a:cubicBezTo>
                    <a:pt x="29" y="63"/>
                    <a:pt x="20" y="60"/>
                    <a:pt x="13" y="53"/>
                  </a:cubicBezTo>
                  <a:cubicBezTo>
                    <a:pt x="3" y="42"/>
                    <a:pt x="0" y="34"/>
                    <a:pt x="2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0" name="Google Shape;603;p15"/>
            <p:cNvSpPr/>
            <p:nvPr/>
          </p:nvSpPr>
          <p:spPr>
            <a:xfrm>
              <a:off x="4233863" y="2446338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21" y="1"/>
                  </a:moveTo>
                  <a:cubicBezTo>
                    <a:pt x="31" y="3"/>
                    <a:pt x="38" y="11"/>
                    <a:pt x="37" y="20"/>
                  </a:cubicBezTo>
                  <a:cubicBezTo>
                    <a:pt x="35" y="30"/>
                    <a:pt x="26" y="38"/>
                    <a:pt x="16" y="37"/>
                  </a:cubicBezTo>
                  <a:cubicBezTo>
                    <a:pt x="6" y="36"/>
                    <a:pt x="0" y="28"/>
                    <a:pt x="1" y="19"/>
                  </a:cubicBezTo>
                  <a:cubicBezTo>
                    <a:pt x="2" y="8"/>
                    <a:pt x="11" y="0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1" name="Google Shape;604;p15"/>
            <p:cNvSpPr/>
            <p:nvPr/>
          </p:nvSpPr>
          <p:spPr>
            <a:xfrm>
              <a:off x="4159250" y="3208338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2"/>
                  </a:moveTo>
                  <a:cubicBezTo>
                    <a:pt x="20" y="18"/>
                    <a:pt x="16" y="22"/>
                    <a:pt x="10" y="21"/>
                  </a:cubicBezTo>
                  <a:cubicBezTo>
                    <a:pt x="4" y="20"/>
                    <a:pt x="0" y="16"/>
                    <a:pt x="0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2" y="6"/>
                    <a:pt x="21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2" name="Google Shape;605;p15"/>
            <p:cNvSpPr/>
            <p:nvPr/>
          </p:nvSpPr>
          <p:spPr>
            <a:xfrm>
              <a:off x="3619500" y="2767013"/>
              <a:ext cx="82550" cy="7143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0"/>
                  </a:moveTo>
                  <a:cubicBezTo>
                    <a:pt x="21" y="15"/>
                    <a:pt x="16" y="19"/>
                    <a:pt x="11" y="19"/>
                  </a:cubicBezTo>
                  <a:cubicBezTo>
                    <a:pt x="6" y="19"/>
                    <a:pt x="0" y="13"/>
                    <a:pt x="1" y="8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18" y="1"/>
                    <a:pt x="22" y="6"/>
                    <a:pt x="2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3" name="Google Shape;606;p15"/>
            <p:cNvSpPr/>
            <p:nvPr/>
          </p:nvSpPr>
          <p:spPr>
            <a:xfrm>
              <a:off x="3992563" y="3482975"/>
              <a:ext cx="30163" cy="3492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4" y="9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564" name="Google Shape;607;p15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51" name="Google Shape;608;p15"/>
          <p:cNvGrpSpPr/>
          <p:nvPr/>
        </p:nvGrpSpPr>
        <p:grpSpPr>
          <a:xfrm rot="-1415523">
            <a:off x="-349386" y="4167024"/>
            <a:ext cx="1965965" cy="1631942"/>
            <a:chOff x="5273675" y="3392488"/>
            <a:chExt cx="1308100" cy="1085850"/>
          </a:xfrm>
        </p:grpSpPr>
        <p:sp>
          <p:nvSpPr>
            <p:cNvPr id="1049565" name="Google Shape;609;p15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6" name="Google Shape;610;p15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7" name="Google Shape;611;p15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568" name="Google Shape;612;p15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569" name="Google Shape;613;p15"/>
          <p:cNvSpPr txBox="1">
            <a:spLocks noGrp="1"/>
          </p:cNvSpPr>
          <p:nvPr>
            <p:ph type="title"/>
          </p:nvPr>
        </p:nvSpPr>
        <p:spPr>
          <a:xfrm>
            <a:off x="720000" y="1154750"/>
            <a:ext cx="4017300" cy="17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570" name="Google Shape;614;p15"/>
          <p:cNvSpPr txBox="1">
            <a:spLocks noGrp="1"/>
          </p:cNvSpPr>
          <p:nvPr>
            <p:ph type="subTitle" idx="1"/>
          </p:nvPr>
        </p:nvSpPr>
        <p:spPr>
          <a:xfrm>
            <a:off x="720000" y="2872500"/>
            <a:ext cx="40173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571" name="Google Shape;615;p15"/>
          <p:cNvSpPr>
            <a:spLocks noGrp="1"/>
          </p:cNvSpPr>
          <p:nvPr>
            <p:ph type="pic" idx="2"/>
          </p:nvPr>
        </p:nvSpPr>
        <p:spPr>
          <a:xfrm>
            <a:off x="5476600" y="818900"/>
            <a:ext cx="2502900" cy="350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617;p16"/>
          <p:cNvGrpSpPr/>
          <p:nvPr/>
        </p:nvGrpSpPr>
        <p:grpSpPr>
          <a:xfrm rot="-7097139">
            <a:off x="7209771" y="-594192"/>
            <a:ext cx="2884377" cy="2332088"/>
            <a:chOff x="5037138" y="2959101"/>
            <a:chExt cx="2495550" cy="2017713"/>
          </a:xfrm>
        </p:grpSpPr>
        <p:sp>
          <p:nvSpPr>
            <p:cNvPr id="1049713" name="Google Shape;618;p16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4" name="Google Shape;619;p16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5" name="Google Shape;620;p16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6" name="Google Shape;621;p16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7" name="Google Shape;622;p16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8" name="Google Shape;623;p16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19" name="Google Shape;624;p16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0" name="Google Shape;625;p16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1" name="Google Shape;626;p16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2" name="Google Shape;627;p16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3" name="Google Shape;628;p16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4" name="Google Shape;629;p16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5" name="Google Shape;630;p16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6" name="Google Shape;631;p16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7" name="Google Shape;632;p16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28" name="Google Shape;633;p16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729" name="Google Shape;634;p16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87" name="Google Shape;635;p16"/>
          <p:cNvGrpSpPr/>
          <p:nvPr/>
        </p:nvGrpSpPr>
        <p:grpSpPr>
          <a:xfrm rot="2343727">
            <a:off x="-581823" y="3923235"/>
            <a:ext cx="1714511" cy="1604231"/>
            <a:chOff x="3216275" y="200026"/>
            <a:chExt cx="1579562" cy="1477962"/>
          </a:xfrm>
        </p:grpSpPr>
        <p:sp>
          <p:nvSpPr>
            <p:cNvPr id="1049730" name="Google Shape;636;p16"/>
            <p:cNvSpPr/>
            <p:nvPr/>
          </p:nvSpPr>
          <p:spPr>
            <a:xfrm>
              <a:off x="3430588" y="233363"/>
              <a:ext cx="674688" cy="465137"/>
            </a:xfrm>
            <a:custGeom>
              <a:avLst/>
              <a:gdLst/>
              <a:ahLst/>
              <a:cxnLst/>
              <a:rect l="l" t="t" r="r" b="b"/>
              <a:pathLst>
                <a:path w="179" h="123" extrusionOk="0">
                  <a:moveTo>
                    <a:pt x="179" y="47"/>
                  </a:moveTo>
                  <a:cubicBezTo>
                    <a:pt x="152" y="30"/>
                    <a:pt x="122" y="28"/>
                    <a:pt x="91" y="34"/>
                  </a:cubicBezTo>
                  <a:cubicBezTo>
                    <a:pt x="88" y="35"/>
                    <a:pt x="85" y="37"/>
                    <a:pt x="82" y="38"/>
                  </a:cubicBezTo>
                  <a:cubicBezTo>
                    <a:pt x="65" y="51"/>
                    <a:pt x="50" y="64"/>
                    <a:pt x="40" y="83"/>
                  </a:cubicBezTo>
                  <a:cubicBezTo>
                    <a:pt x="34" y="96"/>
                    <a:pt x="27" y="108"/>
                    <a:pt x="27" y="123"/>
                  </a:cubicBezTo>
                  <a:cubicBezTo>
                    <a:pt x="19" y="116"/>
                    <a:pt x="11" y="110"/>
                    <a:pt x="5" y="101"/>
                  </a:cubicBezTo>
                  <a:cubicBezTo>
                    <a:pt x="0" y="92"/>
                    <a:pt x="1" y="88"/>
                    <a:pt x="10" y="84"/>
                  </a:cubicBezTo>
                  <a:cubicBezTo>
                    <a:pt x="17" y="80"/>
                    <a:pt x="24" y="77"/>
                    <a:pt x="32" y="76"/>
                  </a:cubicBezTo>
                  <a:cubicBezTo>
                    <a:pt x="37" y="76"/>
                    <a:pt x="36" y="74"/>
                    <a:pt x="35" y="71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48"/>
                    <a:pt x="27" y="46"/>
                    <a:pt x="35" y="44"/>
                  </a:cubicBezTo>
                  <a:cubicBezTo>
                    <a:pt x="45" y="42"/>
                    <a:pt x="55" y="43"/>
                    <a:pt x="64" y="43"/>
                  </a:cubicBezTo>
                  <a:cubicBezTo>
                    <a:pt x="69" y="43"/>
                    <a:pt x="71" y="42"/>
                    <a:pt x="71" y="37"/>
                  </a:cubicBezTo>
                  <a:cubicBezTo>
                    <a:pt x="72" y="16"/>
                    <a:pt x="73" y="15"/>
                    <a:pt x="93" y="23"/>
                  </a:cubicBezTo>
                  <a:cubicBezTo>
                    <a:pt x="95" y="24"/>
                    <a:pt x="98" y="25"/>
                    <a:pt x="100" y="26"/>
                  </a:cubicBezTo>
                  <a:cubicBezTo>
                    <a:pt x="111" y="30"/>
                    <a:pt x="111" y="30"/>
                    <a:pt x="117" y="19"/>
                  </a:cubicBezTo>
                  <a:cubicBezTo>
                    <a:pt x="119" y="15"/>
                    <a:pt x="121" y="11"/>
                    <a:pt x="123" y="7"/>
                  </a:cubicBezTo>
                  <a:cubicBezTo>
                    <a:pt x="127" y="0"/>
                    <a:pt x="130" y="0"/>
                    <a:pt x="135" y="7"/>
                  </a:cubicBezTo>
                  <a:cubicBezTo>
                    <a:pt x="138" y="13"/>
                    <a:pt x="142" y="18"/>
                    <a:pt x="145" y="24"/>
                  </a:cubicBezTo>
                  <a:cubicBezTo>
                    <a:pt x="148" y="28"/>
                    <a:pt x="149" y="28"/>
                    <a:pt x="152" y="24"/>
                  </a:cubicBezTo>
                  <a:cubicBezTo>
                    <a:pt x="156" y="19"/>
                    <a:pt x="159" y="15"/>
                    <a:pt x="163" y="11"/>
                  </a:cubicBezTo>
                  <a:cubicBezTo>
                    <a:pt x="166" y="7"/>
                    <a:pt x="170" y="7"/>
                    <a:pt x="171" y="12"/>
                  </a:cubicBezTo>
                  <a:cubicBezTo>
                    <a:pt x="173" y="24"/>
                    <a:pt x="178" y="35"/>
                    <a:pt x="17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1" name="Google Shape;637;p16"/>
            <p:cNvSpPr/>
            <p:nvPr/>
          </p:nvSpPr>
          <p:spPr>
            <a:xfrm>
              <a:off x="3740150" y="1349376"/>
              <a:ext cx="419100" cy="282575"/>
            </a:xfrm>
            <a:custGeom>
              <a:avLst/>
              <a:gdLst/>
              <a:ahLst/>
              <a:cxnLst/>
              <a:rect l="l" t="t" r="r" b="b"/>
              <a:pathLst>
                <a:path w="111" h="75" extrusionOk="0">
                  <a:moveTo>
                    <a:pt x="6" y="53"/>
                  </a:moveTo>
                  <a:cubicBezTo>
                    <a:pt x="4" y="50"/>
                    <a:pt x="2" y="47"/>
                    <a:pt x="0" y="44"/>
                  </a:cubicBezTo>
                  <a:cubicBezTo>
                    <a:pt x="10" y="44"/>
                    <a:pt x="19" y="45"/>
                    <a:pt x="29" y="44"/>
                  </a:cubicBezTo>
                  <a:cubicBezTo>
                    <a:pt x="60" y="42"/>
                    <a:pt x="85" y="27"/>
                    <a:pt x="106" y="5"/>
                  </a:cubicBezTo>
                  <a:cubicBezTo>
                    <a:pt x="107" y="3"/>
                    <a:pt x="109" y="1"/>
                    <a:pt x="111" y="0"/>
                  </a:cubicBezTo>
                  <a:cubicBezTo>
                    <a:pt x="110" y="14"/>
                    <a:pt x="109" y="28"/>
                    <a:pt x="106" y="41"/>
                  </a:cubicBezTo>
                  <a:cubicBezTo>
                    <a:pt x="104" y="50"/>
                    <a:pt x="100" y="51"/>
                    <a:pt x="93" y="46"/>
                  </a:cubicBezTo>
                  <a:cubicBezTo>
                    <a:pt x="92" y="45"/>
                    <a:pt x="90" y="44"/>
                    <a:pt x="88" y="43"/>
                  </a:cubicBezTo>
                  <a:cubicBezTo>
                    <a:pt x="80" y="36"/>
                    <a:pt x="80" y="36"/>
                    <a:pt x="76" y="46"/>
                  </a:cubicBezTo>
                  <a:cubicBezTo>
                    <a:pt x="74" y="52"/>
                    <a:pt x="72" y="58"/>
                    <a:pt x="69" y="63"/>
                  </a:cubicBezTo>
                  <a:cubicBezTo>
                    <a:pt x="66" y="70"/>
                    <a:pt x="62" y="71"/>
                    <a:pt x="57" y="66"/>
                  </a:cubicBezTo>
                  <a:cubicBezTo>
                    <a:pt x="51" y="60"/>
                    <a:pt x="46" y="53"/>
                    <a:pt x="39" y="47"/>
                  </a:cubicBezTo>
                  <a:cubicBezTo>
                    <a:pt x="37" y="54"/>
                    <a:pt x="35" y="60"/>
                    <a:pt x="32" y="67"/>
                  </a:cubicBezTo>
                  <a:cubicBezTo>
                    <a:pt x="30" y="74"/>
                    <a:pt x="25" y="75"/>
                    <a:pt x="20" y="69"/>
                  </a:cubicBezTo>
                  <a:cubicBezTo>
                    <a:pt x="15" y="64"/>
                    <a:pt x="10" y="58"/>
                    <a:pt x="6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2" name="Google Shape;638;p16"/>
            <p:cNvSpPr/>
            <p:nvPr/>
          </p:nvSpPr>
          <p:spPr>
            <a:xfrm>
              <a:off x="4162425" y="1209676"/>
              <a:ext cx="93663" cy="144463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0" y="35"/>
                  </a:moveTo>
                  <a:cubicBezTo>
                    <a:pt x="6" y="24"/>
                    <a:pt x="15" y="14"/>
                    <a:pt x="20" y="2"/>
                  </a:cubicBezTo>
                  <a:cubicBezTo>
                    <a:pt x="21" y="0"/>
                    <a:pt x="22" y="2"/>
                    <a:pt x="23" y="3"/>
                  </a:cubicBezTo>
                  <a:cubicBezTo>
                    <a:pt x="23" y="12"/>
                    <a:pt x="24" y="21"/>
                    <a:pt x="25" y="30"/>
                  </a:cubicBezTo>
                  <a:cubicBezTo>
                    <a:pt x="25" y="36"/>
                    <a:pt x="22" y="38"/>
                    <a:pt x="17" y="38"/>
                  </a:cubicBezTo>
                  <a:cubicBezTo>
                    <a:pt x="11" y="38"/>
                    <a:pt x="5" y="38"/>
                    <a:pt x="0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3" name="Google Shape;639;p16"/>
            <p:cNvSpPr/>
            <p:nvPr/>
          </p:nvSpPr>
          <p:spPr>
            <a:xfrm>
              <a:off x="4538663" y="452438"/>
              <a:ext cx="109537" cy="125413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33"/>
                  </a:moveTo>
                  <a:cubicBezTo>
                    <a:pt x="19" y="29"/>
                    <a:pt x="9" y="27"/>
                    <a:pt x="0" y="22"/>
                  </a:cubicBezTo>
                  <a:cubicBezTo>
                    <a:pt x="4" y="16"/>
                    <a:pt x="9" y="10"/>
                    <a:pt x="14" y="5"/>
                  </a:cubicBezTo>
                  <a:cubicBezTo>
                    <a:pt x="18" y="0"/>
                    <a:pt x="22" y="0"/>
                    <a:pt x="24" y="7"/>
                  </a:cubicBezTo>
                  <a:cubicBezTo>
                    <a:pt x="26" y="16"/>
                    <a:pt x="27" y="24"/>
                    <a:pt x="2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4" name="Google Shape;640;p16"/>
            <p:cNvSpPr/>
            <p:nvPr/>
          </p:nvSpPr>
          <p:spPr>
            <a:xfrm>
              <a:off x="4403725" y="433388"/>
              <a:ext cx="112712" cy="98425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30" y="26"/>
                  </a:moveTo>
                  <a:cubicBezTo>
                    <a:pt x="20" y="23"/>
                    <a:pt x="10" y="25"/>
                    <a:pt x="0" y="24"/>
                  </a:cubicBezTo>
                  <a:cubicBezTo>
                    <a:pt x="3" y="18"/>
                    <a:pt x="6" y="11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18" y="3"/>
                    <a:pt x="20" y="5"/>
                  </a:cubicBezTo>
                  <a:cubicBezTo>
                    <a:pt x="23" y="12"/>
                    <a:pt x="26" y="19"/>
                    <a:pt x="30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5" name="Google Shape;641;p16"/>
            <p:cNvSpPr/>
            <p:nvPr/>
          </p:nvSpPr>
          <p:spPr>
            <a:xfrm>
              <a:off x="3465513" y="712788"/>
              <a:ext cx="93663" cy="101600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18" y="0"/>
                  </a:moveTo>
                  <a:cubicBezTo>
                    <a:pt x="18" y="9"/>
                    <a:pt x="23" y="18"/>
                    <a:pt x="25" y="27"/>
                  </a:cubicBezTo>
                  <a:cubicBezTo>
                    <a:pt x="19" y="27"/>
                    <a:pt x="14" y="26"/>
                    <a:pt x="8" y="25"/>
                  </a:cubicBezTo>
                  <a:cubicBezTo>
                    <a:pt x="1" y="24"/>
                    <a:pt x="0" y="20"/>
                    <a:pt x="3" y="15"/>
                  </a:cubicBezTo>
                  <a:cubicBezTo>
                    <a:pt x="7" y="9"/>
                    <a:pt x="11" y="3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6" name="Google Shape;642;p16"/>
            <p:cNvSpPr/>
            <p:nvPr/>
          </p:nvSpPr>
          <p:spPr>
            <a:xfrm>
              <a:off x="4286250" y="479426"/>
              <a:ext cx="101600" cy="74613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7" y="13"/>
                  </a:moveTo>
                  <a:cubicBezTo>
                    <a:pt x="18" y="16"/>
                    <a:pt x="9" y="19"/>
                    <a:pt x="0" y="20"/>
                  </a:cubicBezTo>
                  <a:cubicBezTo>
                    <a:pt x="1" y="16"/>
                    <a:pt x="3" y="12"/>
                    <a:pt x="4" y="7"/>
                  </a:cubicBezTo>
                  <a:cubicBezTo>
                    <a:pt x="7" y="1"/>
                    <a:pt x="10" y="0"/>
                    <a:pt x="16" y="4"/>
                  </a:cubicBezTo>
                  <a:cubicBezTo>
                    <a:pt x="19" y="7"/>
                    <a:pt x="23" y="9"/>
                    <a:pt x="2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7" name="Google Shape;643;p16"/>
            <p:cNvSpPr/>
            <p:nvPr/>
          </p:nvSpPr>
          <p:spPr>
            <a:xfrm>
              <a:off x="3559175" y="866775"/>
              <a:ext cx="63500" cy="84138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6" y="0"/>
                  </a:moveTo>
                  <a:cubicBezTo>
                    <a:pt x="10" y="5"/>
                    <a:pt x="13" y="11"/>
                    <a:pt x="17" y="16"/>
                  </a:cubicBezTo>
                  <a:cubicBezTo>
                    <a:pt x="13" y="17"/>
                    <a:pt x="9" y="22"/>
                    <a:pt x="5" y="18"/>
                  </a:cubicBezTo>
                  <a:cubicBezTo>
                    <a:pt x="0" y="14"/>
                    <a:pt x="4" y="9"/>
                    <a:pt x="4" y="5"/>
                  </a:cubicBezTo>
                  <a:cubicBezTo>
                    <a:pt x="4" y="3"/>
                    <a:pt x="5" y="2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8" name="Google Shape;644;p16"/>
            <p:cNvSpPr/>
            <p:nvPr/>
          </p:nvSpPr>
          <p:spPr>
            <a:xfrm>
              <a:off x="4206875" y="523876"/>
              <a:ext cx="65088" cy="53975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7" y="10"/>
                  </a:moveTo>
                  <a:cubicBezTo>
                    <a:pt x="14" y="12"/>
                    <a:pt x="11" y="12"/>
                    <a:pt x="7" y="13"/>
                  </a:cubicBezTo>
                  <a:cubicBezTo>
                    <a:pt x="2" y="14"/>
                    <a:pt x="0" y="12"/>
                    <a:pt x="1" y="7"/>
                  </a:cubicBezTo>
                  <a:cubicBezTo>
                    <a:pt x="8" y="0"/>
                    <a:pt x="10" y="0"/>
                    <a:pt x="1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39" name="Google Shape;645;p16"/>
            <p:cNvSpPr/>
            <p:nvPr/>
          </p:nvSpPr>
          <p:spPr>
            <a:xfrm>
              <a:off x="3400425" y="339725"/>
              <a:ext cx="1395412" cy="1338262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354" y="84"/>
                  </a:moveTo>
                  <a:cubicBezTo>
                    <a:pt x="366" y="94"/>
                    <a:pt x="370" y="108"/>
                    <a:pt x="368" y="122"/>
                  </a:cubicBezTo>
                  <a:cubicBezTo>
                    <a:pt x="363" y="164"/>
                    <a:pt x="345" y="200"/>
                    <a:pt x="312" y="226"/>
                  </a:cubicBezTo>
                  <a:cubicBezTo>
                    <a:pt x="285" y="246"/>
                    <a:pt x="255" y="246"/>
                    <a:pt x="225" y="234"/>
                  </a:cubicBezTo>
                  <a:cubicBezTo>
                    <a:pt x="224" y="233"/>
                    <a:pt x="223" y="231"/>
                    <a:pt x="222" y="233"/>
                  </a:cubicBezTo>
                  <a:cubicBezTo>
                    <a:pt x="217" y="245"/>
                    <a:pt x="208" y="255"/>
                    <a:pt x="202" y="266"/>
                  </a:cubicBezTo>
                  <a:cubicBezTo>
                    <a:pt x="202" y="267"/>
                    <a:pt x="201" y="267"/>
                    <a:pt x="201" y="268"/>
                  </a:cubicBezTo>
                  <a:cubicBezTo>
                    <a:pt x="199" y="269"/>
                    <a:pt x="197" y="271"/>
                    <a:pt x="196" y="273"/>
                  </a:cubicBezTo>
                  <a:cubicBezTo>
                    <a:pt x="175" y="295"/>
                    <a:pt x="150" y="310"/>
                    <a:pt x="119" y="312"/>
                  </a:cubicBezTo>
                  <a:cubicBezTo>
                    <a:pt x="109" y="313"/>
                    <a:pt x="100" y="312"/>
                    <a:pt x="90" y="312"/>
                  </a:cubicBezTo>
                  <a:cubicBezTo>
                    <a:pt x="92" y="315"/>
                    <a:pt x="94" y="318"/>
                    <a:pt x="96" y="321"/>
                  </a:cubicBezTo>
                  <a:cubicBezTo>
                    <a:pt x="91" y="339"/>
                    <a:pt x="80" y="351"/>
                    <a:pt x="61" y="353"/>
                  </a:cubicBezTo>
                  <a:cubicBezTo>
                    <a:pt x="41" y="355"/>
                    <a:pt x="12" y="337"/>
                    <a:pt x="6" y="318"/>
                  </a:cubicBezTo>
                  <a:cubicBezTo>
                    <a:pt x="0" y="300"/>
                    <a:pt x="8" y="281"/>
                    <a:pt x="26" y="272"/>
                  </a:cubicBezTo>
                  <a:cubicBezTo>
                    <a:pt x="32" y="269"/>
                    <a:pt x="38" y="267"/>
                    <a:pt x="44" y="264"/>
                  </a:cubicBezTo>
                  <a:cubicBezTo>
                    <a:pt x="39" y="256"/>
                    <a:pt x="34" y="248"/>
                    <a:pt x="32" y="238"/>
                  </a:cubicBezTo>
                  <a:cubicBezTo>
                    <a:pt x="29" y="219"/>
                    <a:pt x="35" y="202"/>
                    <a:pt x="46" y="186"/>
                  </a:cubicBezTo>
                  <a:cubicBezTo>
                    <a:pt x="51" y="178"/>
                    <a:pt x="55" y="170"/>
                    <a:pt x="60" y="162"/>
                  </a:cubicBezTo>
                  <a:cubicBezTo>
                    <a:pt x="62" y="160"/>
                    <a:pt x="61" y="158"/>
                    <a:pt x="59" y="156"/>
                  </a:cubicBezTo>
                  <a:cubicBezTo>
                    <a:pt x="55" y="151"/>
                    <a:pt x="52" y="145"/>
                    <a:pt x="48" y="140"/>
                  </a:cubicBezTo>
                  <a:cubicBezTo>
                    <a:pt x="46" y="135"/>
                    <a:pt x="44" y="131"/>
                    <a:pt x="42" y="126"/>
                  </a:cubicBezTo>
                  <a:cubicBezTo>
                    <a:pt x="40" y="117"/>
                    <a:pt x="35" y="108"/>
                    <a:pt x="35" y="99"/>
                  </a:cubicBezTo>
                  <a:cubicBezTo>
                    <a:pt x="35" y="97"/>
                    <a:pt x="35" y="96"/>
                    <a:pt x="35" y="95"/>
                  </a:cubicBezTo>
                  <a:cubicBezTo>
                    <a:pt x="35" y="80"/>
                    <a:pt x="42" y="68"/>
                    <a:pt x="48" y="55"/>
                  </a:cubicBezTo>
                  <a:cubicBezTo>
                    <a:pt x="58" y="36"/>
                    <a:pt x="73" y="23"/>
                    <a:pt x="90" y="10"/>
                  </a:cubicBezTo>
                  <a:cubicBezTo>
                    <a:pt x="93" y="9"/>
                    <a:pt x="96" y="7"/>
                    <a:pt x="99" y="6"/>
                  </a:cubicBezTo>
                  <a:cubicBezTo>
                    <a:pt x="130" y="0"/>
                    <a:pt x="160" y="2"/>
                    <a:pt x="187" y="19"/>
                  </a:cubicBezTo>
                  <a:cubicBezTo>
                    <a:pt x="201" y="28"/>
                    <a:pt x="209" y="41"/>
                    <a:pt x="215" y="56"/>
                  </a:cubicBezTo>
                  <a:cubicBezTo>
                    <a:pt x="214" y="61"/>
                    <a:pt x="216" y="63"/>
                    <a:pt x="221" y="62"/>
                  </a:cubicBezTo>
                  <a:cubicBezTo>
                    <a:pt x="225" y="61"/>
                    <a:pt x="228" y="61"/>
                    <a:pt x="231" y="59"/>
                  </a:cubicBezTo>
                  <a:cubicBezTo>
                    <a:pt x="233" y="59"/>
                    <a:pt x="234" y="58"/>
                    <a:pt x="235" y="57"/>
                  </a:cubicBezTo>
                  <a:cubicBezTo>
                    <a:pt x="244" y="56"/>
                    <a:pt x="253" y="53"/>
                    <a:pt x="262" y="50"/>
                  </a:cubicBezTo>
                  <a:cubicBezTo>
                    <a:pt x="263" y="50"/>
                    <a:pt x="264" y="49"/>
                    <a:pt x="266" y="49"/>
                  </a:cubicBezTo>
                  <a:cubicBezTo>
                    <a:pt x="276" y="50"/>
                    <a:pt x="286" y="48"/>
                    <a:pt x="296" y="51"/>
                  </a:cubicBezTo>
                  <a:cubicBezTo>
                    <a:pt x="298" y="51"/>
                    <a:pt x="300" y="52"/>
                    <a:pt x="302" y="52"/>
                  </a:cubicBezTo>
                  <a:cubicBezTo>
                    <a:pt x="311" y="57"/>
                    <a:pt x="321" y="59"/>
                    <a:pt x="331" y="63"/>
                  </a:cubicBezTo>
                  <a:cubicBezTo>
                    <a:pt x="332" y="64"/>
                    <a:pt x="334" y="64"/>
                    <a:pt x="335" y="65"/>
                  </a:cubicBezTo>
                  <a:cubicBezTo>
                    <a:pt x="342" y="70"/>
                    <a:pt x="348" y="78"/>
                    <a:pt x="354" y="84"/>
                  </a:cubicBezTo>
                  <a:close/>
                  <a:moveTo>
                    <a:pt x="70" y="312"/>
                  </a:moveTo>
                  <a:cubicBezTo>
                    <a:pt x="70" y="303"/>
                    <a:pt x="62" y="294"/>
                    <a:pt x="52" y="294"/>
                  </a:cubicBezTo>
                  <a:cubicBezTo>
                    <a:pt x="42" y="294"/>
                    <a:pt x="34" y="301"/>
                    <a:pt x="34" y="311"/>
                  </a:cubicBezTo>
                  <a:cubicBezTo>
                    <a:pt x="34" y="320"/>
                    <a:pt x="43" y="328"/>
                    <a:pt x="53" y="328"/>
                  </a:cubicBezTo>
                  <a:cubicBezTo>
                    <a:pt x="63" y="329"/>
                    <a:pt x="70" y="321"/>
                    <a:pt x="70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0" name="Google Shape;646;p16"/>
            <p:cNvSpPr/>
            <p:nvPr/>
          </p:nvSpPr>
          <p:spPr>
            <a:xfrm>
              <a:off x="3657600" y="517526"/>
              <a:ext cx="1001713" cy="858837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166" y="143"/>
                  </a:moveTo>
                  <a:cubicBezTo>
                    <a:pt x="166" y="142"/>
                    <a:pt x="165" y="141"/>
                    <a:pt x="164" y="140"/>
                  </a:cubicBezTo>
                  <a:cubicBezTo>
                    <a:pt x="161" y="139"/>
                    <a:pt x="158" y="138"/>
                    <a:pt x="156" y="139"/>
                  </a:cubicBezTo>
                  <a:cubicBezTo>
                    <a:pt x="132" y="140"/>
                    <a:pt x="127" y="160"/>
                    <a:pt x="116" y="176"/>
                  </a:cubicBezTo>
                  <a:cubicBezTo>
                    <a:pt x="104" y="193"/>
                    <a:pt x="90" y="208"/>
                    <a:pt x="72" y="218"/>
                  </a:cubicBezTo>
                  <a:cubicBezTo>
                    <a:pt x="53" y="228"/>
                    <a:pt x="28" y="226"/>
                    <a:pt x="15" y="211"/>
                  </a:cubicBezTo>
                  <a:cubicBezTo>
                    <a:pt x="3" y="197"/>
                    <a:pt x="0" y="179"/>
                    <a:pt x="7" y="162"/>
                  </a:cubicBezTo>
                  <a:cubicBezTo>
                    <a:pt x="14" y="143"/>
                    <a:pt x="26" y="125"/>
                    <a:pt x="39" y="110"/>
                  </a:cubicBezTo>
                  <a:cubicBezTo>
                    <a:pt x="41" y="107"/>
                    <a:pt x="42" y="105"/>
                    <a:pt x="44" y="103"/>
                  </a:cubicBezTo>
                  <a:cubicBezTo>
                    <a:pt x="47" y="98"/>
                    <a:pt x="46" y="93"/>
                    <a:pt x="41" y="90"/>
                  </a:cubicBezTo>
                  <a:cubicBezTo>
                    <a:pt x="26" y="84"/>
                    <a:pt x="19" y="73"/>
                    <a:pt x="18" y="58"/>
                  </a:cubicBezTo>
                  <a:cubicBezTo>
                    <a:pt x="17" y="38"/>
                    <a:pt x="24" y="21"/>
                    <a:pt x="39" y="9"/>
                  </a:cubicBezTo>
                  <a:cubicBezTo>
                    <a:pt x="50" y="1"/>
                    <a:pt x="63" y="0"/>
                    <a:pt x="76" y="5"/>
                  </a:cubicBezTo>
                  <a:cubicBezTo>
                    <a:pt x="91" y="11"/>
                    <a:pt x="101" y="23"/>
                    <a:pt x="114" y="33"/>
                  </a:cubicBezTo>
                  <a:cubicBezTo>
                    <a:pt x="122" y="40"/>
                    <a:pt x="129" y="50"/>
                    <a:pt x="140" y="50"/>
                  </a:cubicBezTo>
                  <a:cubicBezTo>
                    <a:pt x="154" y="49"/>
                    <a:pt x="167" y="51"/>
                    <a:pt x="181" y="47"/>
                  </a:cubicBezTo>
                  <a:cubicBezTo>
                    <a:pt x="195" y="44"/>
                    <a:pt x="211" y="43"/>
                    <a:pt x="225" y="45"/>
                  </a:cubicBezTo>
                  <a:cubicBezTo>
                    <a:pt x="245" y="48"/>
                    <a:pt x="261" y="59"/>
                    <a:pt x="265" y="78"/>
                  </a:cubicBezTo>
                  <a:cubicBezTo>
                    <a:pt x="266" y="85"/>
                    <a:pt x="265" y="91"/>
                    <a:pt x="263" y="97"/>
                  </a:cubicBezTo>
                  <a:cubicBezTo>
                    <a:pt x="255" y="117"/>
                    <a:pt x="242" y="134"/>
                    <a:pt x="226" y="148"/>
                  </a:cubicBezTo>
                  <a:cubicBezTo>
                    <a:pt x="211" y="161"/>
                    <a:pt x="190" y="161"/>
                    <a:pt x="173" y="151"/>
                  </a:cubicBezTo>
                  <a:cubicBezTo>
                    <a:pt x="170" y="148"/>
                    <a:pt x="168" y="146"/>
                    <a:pt x="166" y="143"/>
                  </a:cubicBezTo>
                  <a:close/>
                  <a:moveTo>
                    <a:pt x="100" y="169"/>
                  </a:moveTo>
                  <a:cubicBezTo>
                    <a:pt x="100" y="154"/>
                    <a:pt x="88" y="144"/>
                    <a:pt x="74" y="147"/>
                  </a:cubicBezTo>
                  <a:cubicBezTo>
                    <a:pt x="58" y="150"/>
                    <a:pt x="47" y="159"/>
                    <a:pt x="42" y="174"/>
                  </a:cubicBezTo>
                  <a:cubicBezTo>
                    <a:pt x="36" y="190"/>
                    <a:pt x="49" y="205"/>
                    <a:pt x="66" y="202"/>
                  </a:cubicBezTo>
                  <a:cubicBezTo>
                    <a:pt x="79" y="199"/>
                    <a:pt x="89" y="191"/>
                    <a:pt x="97" y="179"/>
                  </a:cubicBezTo>
                  <a:cubicBezTo>
                    <a:pt x="99" y="176"/>
                    <a:pt x="100" y="173"/>
                    <a:pt x="100" y="169"/>
                  </a:cubicBezTo>
                  <a:close/>
                  <a:moveTo>
                    <a:pt x="89" y="53"/>
                  </a:moveTo>
                  <a:cubicBezTo>
                    <a:pt x="89" y="40"/>
                    <a:pt x="78" y="29"/>
                    <a:pt x="63" y="29"/>
                  </a:cubicBezTo>
                  <a:cubicBezTo>
                    <a:pt x="52" y="29"/>
                    <a:pt x="45" y="36"/>
                    <a:pt x="45" y="46"/>
                  </a:cubicBezTo>
                  <a:cubicBezTo>
                    <a:pt x="45" y="60"/>
                    <a:pt x="58" y="73"/>
                    <a:pt x="71" y="73"/>
                  </a:cubicBezTo>
                  <a:cubicBezTo>
                    <a:pt x="81" y="73"/>
                    <a:pt x="90" y="64"/>
                    <a:pt x="89" y="53"/>
                  </a:cubicBezTo>
                  <a:close/>
                  <a:moveTo>
                    <a:pt x="231" y="96"/>
                  </a:moveTo>
                  <a:cubicBezTo>
                    <a:pt x="237" y="96"/>
                    <a:pt x="242" y="91"/>
                    <a:pt x="242" y="85"/>
                  </a:cubicBezTo>
                  <a:cubicBezTo>
                    <a:pt x="242" y="79"/>
                    <a:pt x="236" y="73"/>
                    <a:pt x="229" y="73"/>
                  </a:cubicBezTo>
                  <a:cubicBezTo>
                    <a:pt x="222" y="73"/>
                    <a:pt x="217" y="78"/>
                    <a:pt x="218" y="84"/>
                  </a:cubicBezTo>
                  <a:cubicBezTo>
                    <a:pt x="218" y="89"/>
                    <a:pt x="225" y="96"/>
                    <a:pt x="231" y="96"/>
                  </a:cubicBezTo>
                  <a:close/>
                  <a:moveTo>
                    <a:pt x="27" y="181"/>
                  </a:moveTo>
                  <a:cubicBezTo>
                    <a:pt x="26" y="177"/>
                    <a:pt x="25" y="174"/>
                    <a:pt x="20" y="174"/>
                  </a:cubicBezTo>
                  <a:cubicBezTo>
                    <a:pt x="15" y="174"/>
                    <a:pt x="13" y="177"/>
                    <a:pt x="13" y="181"/>
                  </a:cubicBezTo>
                  <a:cubicBezTo>
                    <a:pt x="13" y="186"/>
                    <a:pt x="15" y="188"/>
                    <a:pt x="20" y="188"/>
                  </a:cubicBezTo>
                  <a:cubicBezTo>
                    <a:pt x="24" y="188"/>
                    <a:pt x="26" y="185"/>
                    <a:pt x="27" y="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1" name="Google Shape;647;p16"/>
            <p:cNvSpPr/>
            <p:nvPr/>
          </p:nvSpPr>
          <p:spPr>
            <a:xfrm>
              <a:off x="3216275" y="879476"/>
              <a:ext cx="285750" cy="277812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38" y="1"/>
                  </a:moveTo>
                  <a:cubicBezTo>
                    <a:pt x="61" y="0"/>
                    <a:pt x="76" y="17"/>
                    <a:pt x="74" y="40"/>
                  </a:cubicBezTo>
                  <a:cubicBezTo>
                    <a:pt x="73" y="49"/>
                    <a:pt x="65" y="56"/>
                    <a:pt x="55" y="57"/>
                  </a:cubicBezTo>
                  <a:cubicBezTo>
                    <a:pt x="53" y="57"/>
                    <a:pt x="50" y="57"/>
                    <a:pt x="48" y="58"/>
                  </a:cubicBezTo>
                  <a:cubicBezTo>
                    <a:pt x="43" y="59"/>
                    <a:pt x="37" y="58"/>
                    <a:pt x="35" y="66"/>
                  </a:cubicBezTo>
                  <a:cubicBezTo>
                    <a:pt x="32" y="73"/>
                    <a:pt x="23" y="74"/>
                    <a:pt x="16" y="74"/>
                  </a:cubicBezTo>
                  <a:cubicBezTo>
                    <a:pt x="9" y="73"/>
                    <a:pt x="4" y="69"/>
                    <a:pt x="2" y="62"/>
                  </a:cubicBezTo>
                  <a:cubicBezTo>
                    <a:pt x="0" y="55"/>
                    <a:pt x="2" y="49"/>
                    <a:pt x="7" y="44"/>
                  </a:cubicBezTo>
                  <a:cubicBezTo>
                    <a:pt x="9" y="43"/>
                    <a:pt x="10" y="42"/>
                    <a:pt x="9" y="39"/>
                  </a:cubicBezTo>
                  <a:cubicBezTo>
                    <a:pt x="2" y="16"/>
                    <a:pt x="12" y="2"/>
                    <a:pt x="38" y="1"/>
                  </a:cubicBezTo>
                  <a:close/>
                  <a:moveTo>
                    <a:pt x="41" y="15"/>
                  </a:moveTo>
                  <a:cubicBezTo>
                    <a:pt x="33" y="15"/>
                    <a:pt x="27" y="20"/>
                    <a:pt x="27" y="27"/>
                  </a:cubicBezTo>
                  <a:cubicBezTo>
                    <a:pt x="27" y="35"/>
                    <a:pt x="36" y="44"/>
                    <a:pt x="44" y="44"/>
                  </a:cubicBezTo>
                  <a:cubicBezTo>
                    <a:pt x="52" y="44"/>
                    <a:pt x="58" y="38"/>
                    <a:pt x="58" y="31"/>
                  </a:cubicBezTo>
                  <a:cubicBezTo>
                    <a:pt x="58" y="23"/>
                    <a:pt x="49" y="15"/>
                    <a:pt x="4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2" name="Google Shape;648;p16"/>
            <p:cNvSpPr/>
            <p:nvPr/>
          </p:nvSpPr>
          <p:spPr>
            <a:xfrm>
              <a:off x="4206875" y="1384301"/>
              <a:ext cx="188913" cy="192088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50" y="27"/>
                  </a:moveTo>
                  <a:cubicBezTo>
                    <a:pt x="50" y="40"/>
                    <a:pt x="39" y="51"/>
                    <a:pt x="26" y="51"/>
                  </a:cubicBezTo>
                  <a:cubicBezTo>
                    <a:pt x="13" y="51"/>
                    <a:pt x="0" y="38"/>
                    <a:pt x="0" y="26"/>
                  </a:cubicBezTo>
                  <a:cubicBezTo>
                    <a:pt x="0" y="14"/>
                    <a:pt x="14" y="0"/>
                    <a:pt x="26" y="0"/>
                  </a:cubicBezTo>
                  <a:cubicBezTo>
                    <a:pt x="38" y="0"/>
                    <a:pt x="50" y="13"/>
                    <a:pt x="50" y="27"/>
                  </a:cubicBezTo>
                  <a:close/>
                  <a:moveTo>
                    <a:pt x="32" y="26"/>
                  </a:moveTo>
                  <a:cubicBezTo>
                    <a:pt x="32" y="21"/>
                    <a:pt x="27" y="15"/>
                    <a:pt x="22" y="15"/>
                  </a:cubicBezTo>
                  <a:cubicBezTo>
                    <a:pt x="16" y="15"/>
                    <a:pt x="11" y="21"/>
                    <a:pt x="11" y="26"/>
                  </a:cubicBezTo>
                  <a:cubicBezTo>
                    <a:pt x="11" y="32"/>
                    <a:pt x="16" y="37"/>
                    <a:pt x="22" y="37"/>
                  </a:cubicBezTo>
                  <a:cubicBezTo>
                    <a:pt x="28" y="37"/>
                    <a:pt x="32" y="32"/>
                    <a:pt x="32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3" name="Google Shape;649;p16"/>
            <p:cNvSpPr/>
            <p:nvPr/>
          </p:nvSpPr>
          <p:spPr>
            <a:xfrm>
              <a:off x="4340225" y="200026"/>
              <a:ext cx="180975" cy="173038"/>
            </a:xfrm>
            <a:custGeom>
              <a:avLst/>
              <a:gdLst/>
              <a:ahLst/>
              <a:cxnLst/>
              <a:rect l="l" t="t" r="r" b="b"/>
              <a:pathLst>
                <a:path w="48" h="46" extrusionOk="0">
                  <a:moveTo>
                    <a:pt x="1" y="24"/>
                  </a:moveTo>
                  <a:cubicBezTo>
                    <a:pt x="1" y="11"/>
                    <a:pt x="12" y="0"/>
                    <a:pt x="25" y="0"/>
                  </a:cubicBezTo>
                  <a:cubicBezTo>
                    <a:pt x="38" y="1"/>
                    <a:pt x="48" y="10"/>
                    <a:pt x="48" y="22"/>
                  </a:cubicBezTo>
                  <a:cubicBezTo>
                    <a:pt x="48" y="34"/>
                    <a:pt x="35" y="46"/>
                    <a:pt x="22" y="46"/>
                  </a:cubicBezTo>
                  <a:cubicBezTo>
                    <a:pt x="10" y="45"/>
                    <a:pt x="0" y="36"/>
                    <a:pt x="1" y="24"/>
                  </a:cubicBezTo>
                  <a:close/>
                  <a:moveTo>
                    <a:pt x="28" y="32"/>
                  </a:moveTo>
                  <a:cubicBezTo>
                    <a:pt x="33" y="32"/>
                    <a:pt x="36" y="29"/>
                    <a:pt x="36" y="24"/>
                  </a:cubicBezTo>
                  <a:cubicBezTo>
                    <a:pt x="36" y="18"/>
                    <a:pt x="33" y="14"/>
                    <a:pt x="27" y="15"/>
                  </a:cubicBezTo>
                  <a:cubicBezTo>
                    <a:pt x="22" y="15"/>
                    <a:pt x="18" y="18"/>
                    <a:pt x="18" y="24"/>
                  </a:cubicBezTo>
                  <a:cubicBezTo>
                    <a:pt x="19" y="29"/>
                    <a:pt x="22" y="32"/>
                    <a:pt x="2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4" name="Google Shape;650;p16"/>
            <p:cNvSpPr/>
            <p:nvPr/>
          </p:nvSpPr>
          <p:spPr>
            <a:xfrm>
              <a:off x="4105275" y="950913"/>
              <a:ext cx="185737" cy="165100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19" y="42"/>
                  </a:moveTo>
                  <a:cubicBezTo>
                    <a:pt x="16" y="41"/>
                    <a:pt x="13" y="39"/>
                    <a:pt x="10" y="38"/>
                  </a:cubicBezTo>
                  <a:cubicBezTo>
                    <a:pt x="3" y="31"/>
                    <a:pt x="0" y="22"/>
                    <a:pt x="5" y="12"/>
                  </a:cubicBezTo>
                  <a:cubicBezTo>
                    <a:pt x="9" y="4"/>
                    <a:pt x="16" y="0"/>
                    <a:pt x="25" y="1"/>
                  </a:cubicBezTo>
                  <a:cubicBezTo>
                    <a:pt x="40" y="1"/>
                    <a:pt x="49" y="14"/>
                    <a:pt x="45" y="30"/>
                  </a:cubicBezTo>
                  <a:cubicBezTo>
                    <a:pt x="43" y="32"/>
                    <a:pt x="42" y="34"/>
                    <a:pt x="40" y="36"/>
                  </a:cubicBezTo>
                  <a:cubicBezTo>
                    <a:pt x="33" y="40"/>
                    <a:pt x="27" y="44"/>
                    <a:pt x="19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5" name="Google Shape;651;p16"/>
            <p:cNvSpPr/>
            <p:nvPr/>
          </p:nvSpPr>
          <p:spPr>
            <a:xfrm>
              <a:off x="3529013" y="1447801"/>
              <a:ext cx="136525" cy="13176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36" y="18"/>
                  </a:moveTo>
                  <a:cubicBezTo>
                    <a:pt x="36" y="27"/>
                    <a:pt x="29" y="35"/>
                    <a:pt x="19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6" name="Google Shape;652;p16"/>
            <p:cNvSpPr/>
            <p:nvPr/>
          </p:nvSpPr>
          <p:spPr>
            <a:xfrm>
              <a:off x="3317875" y="935038"/>
              <a:ext cx="117475" cy="109537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4" y="0"/>
                  </a:moveTo>
                  <a:cubicBezTo>
                    <a:pt x="22" y="0"/>
                    <a:pt x="31" y="8"/>
                    <a:pt x="31" y="16"/>
                  </a:cubicBezTo>
                  <a:cubicBezTo>
                    <a:pt x="31" y="23"/>
                    <a:pt x="25" y="29"/>
                    <a:pt x="17" y="29"/>
                  </a:cubicBezTo>
                  <a:cubicBezTo>
                    <a:pt x="9" y="29"/>
                    <a:pt x="0" y="20"/>
                    <a:pt x="0" y="12"/>
                  </a:cubicBezTo>
                  <a:cubicBezTo>
                    <a:pt x="0" y="5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7" name="Google Shape;653;p16"/>
            <p:cNvSpPr/>
            <p:nvPr/>
          </p:nvSpPr>
          <p:spPr>
            <a:xfrm>
              <a:off x="4249738" y="1439863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6" y="0"/>
                    <a:pt x="21" y="6"/>
                    <a:pt x="21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8" name="Google Shape;654;p16"/>
            <p:cNvSpPr/>
            <p:nvPr/>
          </p:nvSpPr>
          <p:spPr>
            <a:xfrm>
              <a:off x="4406900" y="252413"/>
              <a:ext cx="68262" cy="682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0" y="18"/>
                  </a:moveTo>
                  <a:cubicBezTo>
                    <a:pt x="4" y="18"/>
                    <a:pt x="1" y="15"/>
                    <a:pt x="0" y="10"/>
                  </a:cubicBezTo>
                  <a:cubicBezTo>
                    <a:pt x="0" y="4"/>
                    <a:pt x="4" y="1"/>
                    <a:pt x="9" y="1"/>
                  </a:cubicBezTo>
                  <a:cubicBezTo>
                    <a:pt x="15" y="0"/>
                    <a:pt x="18" y="4"/>
                    <a:pt x="18" y="10"/>
                  </a:cubicBezTo>
                  <a:cubicBezTo>
                    <a:pt x="18" y="15"/>
                    <a:pt x="15" y="18"/>
                    <a:pt x="10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49" name="Google Shape;655;p16"/>
            <p:cNvSpPr/>
            <p:nvPr/>
          </p:nvSpPr>
          <p:spPr>
            <a:xfrm>
              <a:off x="3792538" y="1058863"/>
              <a:ext cx="241300" cy="230187"/>
            </a:xfrm>
            <a:custGeom>
              <a:avLst/>
              <a:gdLst/>
              <a:ahLst/>
              <a:cxnLst/>
              <a:rect l="l" t="t" r="r" b="b"/>
              <a:pathLst>
                <a:path w="64" h="61" extrusionOk="0">
                  <a:moveTo>
                    <a:pt x="64" y="25"/>
                  </a:moveTo>
                  <a:cubicBezTo>
                    <a:pt x="64" y="29"/>
                    <a:pt x="63" y="32"/>
                    <a:pt x="61" y="35"/>
                  </a:cubicBezTo>
                  <a:cubicBezTo>
                    <a:pt x="53" y="47"/>
                    <a:pt x="43" y="55"/>
                    <a:pt x="30" y="58"/>
                  </a:cubicBezTo>
                  <a:cubicBezTo>
                    <a:pt x="13" y="61"/>
                    <a:pt x="0" y="46"/>
                    <a:pt x="6" y="30"/>
                  </a:cubicBezTo>
                  <a:cubicBezTo>
                    <a:pt x="11" y="15"/>
                    <a:pt x="22" y="6"/>
                    <a:pt x="38" y="3"/>
                  </a:cubicBezTo>
                  <a:cubicBezTo>
                    <a:pt x="52" y="0"/>
                    <a:pt x="64" y="10"/>
                    <a:pt x="6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50" name="Google Shape;656;p16"/>
            <p:cNvSpPr/>
            <p:nvPr/>
          </p:nvSpPr>
          <p:spPr>
            <a:xfrm>
              <a:off x="3827463" y="625475"/>
              <a:ext cx="168275" cy="166688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24"/>
                  </a:moveTo>
                  <a:cubicBezTo>
                    <a:pt x="45" y="35"/>
                    <a:pt x="36" y="44"/>
                    <a:pt x="26" y="44"/>
                  </a:cubicBezTo>
                  <a:cubicBezTo>
                    <a:pt x="13" y="44"/>
                    <a:pt x="0" y="31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33" y="0"/>
                    <a:pt x="44" y="11"/>
                    <a:pt x="4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51" name="Google Shape;657;p16"/>
            <p:cNvSpPr/>
            <p:nvPr/>
          </p:nvSpPr>
          <p:spPr>
            <a:xfrm>
              <a:off x="4475163" y="792163"/>
              <a:ext cx="93663" cy="87312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4" y="23"/>
                  </a:moveTo>
                  <a:cubicBezTo>
                    <a:pt x="8" y="23"/>
                    <a:pt x="1" y="16"/>
                    <a:pt x="1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6"/>
                    <a:pt x="25" y="12"/>
                  </a:cubicBezTo>
                  <a:cubicBezTo>
                    <a:pt x="25" y="18"/>
                    <a:pt x="20" y="23"/>
                    <a:pt x="14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52" name="Google Shape;658;p16"/>
            <p:cNvSpPr/>
            <p:nvPr/>
          </p:nvSpPr>
          <p:spPr>
            <a:xfrm>
              <a:off x="3706813" y="1173163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3" y="11"/>
                    <a:pt x="11" y="14"/>
                    <a:pt x="7" y="14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3" y="3"/>
                    <a:pt x="14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753" name="Google Shape;659;p16"/>
          <p:cNvSpPr txBox="1">
            <a:spLocks noGrp="1"/>
          </p:cNvSpPr>
          <p:nvPr>
            <p:ph type="title"/>
          </p:nvPr>
        </p:nvSpPr>
        <p:spPr>
          <a:xfrm>
            <a:off x="720000" y="1637550"/>
            <a:ext cx="26505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754" name="Google Shape;660;p16"/>
          <p:cNvSpPr txBox="1">
            <a:spLocks noGrp="1"/>
          </p:cNvSpPr>
          <p:nvPr>
            <p:ph type="subTitle" idx="1"/>
          </p:nvPr>
        </p:nvSpPr>
        <p:spPr>
          <a:xfrm>
            <a:off x="720000" y="270075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662;p17"/>
          <p:cNvGrpSpPr/>
          <p:nvPr/>
        </p:nvGrpSpPr>
        <p:grpSpPr>
          <a:xfrm rot="-8884070">
            <a:off x="-812556" y="-663651"/>
            <a:ext cx="2428397" cy="2805466"/>
            <a:chOff x="2892425" y="1809751"/>
            <a:chExt cx="2136775" cy="2468562"/>
          </a:xfrm>
        </p:grpSpPr>
        <p:sp>
          <p:nvSpPr>
            <p:cNvPr id="1049763" name="Google Shape;663;p17"/>
            <p:cNvSpPr/>
            <p:nvPr/>
          </p:nvSpPr>
          <p:spPr>
            <a:xfrm>
              <a:off x="3152775" y="2051050"/>
              <a:ext cx="1484312" cy="1919288"/>
            </a:xfrm>
            <a:custGeom>
              <a:avLst/>
              <a:gdLst/>
              <a:ahLst/>
              <a:cxnLst/>
              <a:rect l="l" t="t" r="r" b="b"/>
              <a:pathLst>
                <a:path w="394" h="509" extrusionOk="0">
                  <a:moveTo>
                    <a:pt x="37" y="314"/>
                  </a:moveTo>
                  <a:cubicBezTo>
                    <a:pt x="19" y="276"/>
                    <a:pt x="0" y="242"/>
                    <a:pt x="27" y="203"/>
                  </a:cubicBezTo>
                  <a:cubicBezTo>
                    <a:pt x="48" y="171"/>
                    <a:pt x="86" y="149"/>
                    <a:pt x="124" y="146"/>
                  </a:cubicBezTo>
                  <a:cubicBezTo>
                    <a:pt x="157" y="143"/>
                    <a:pt x="175" y="121"/>
                    <a:pt x="189" y="94"/>
                  </a:cubicBezTo>
                  <a:cubicBezTo>
                    <a:pt x="197" y="77"/>
                    <a:pt x="197" y="60"/>
                    <a:pt x="210" y="46"/>
                  </a:cubicBezTo>
                  <a:cubicBezTo>
                    <a:pt x="236" y="19"/>
                    <a:pt x="289" y="0"/>
                    <a:pt x="324" y="19"/>
                  </a:cubicBezTo>
                  <a:cubicBezTo>
                    <a:pt x="352" y="33"/>
                    <a:pt x="376" y="65"/>
                    <a:pt x="380" y="95"/>
                  </a:cubicBezTo>
                  <a:cubicBezTo>
                    <a:pt x="383" y="124"/>
                    <a:pt x="368" y="151"/>
                    <a:pt x="357" y="176"/>
                  </a:cubicBezTo>
                  <a:cubicBezTo>
                    <a:pt x="352" y="186"/>
                    <a:pt x="351" y="200"/>
                    <a:pt x="354" y="211"/>
                  </a:cubicBezTo>
                  <a:cubicBezTo>
                    <a:pt x="358" y="226"/>
                    <a:pt x="370" y="227"/>
                    <a:pt x="379" y="238"/>
                  </a:cubicBezTo>
                  <a:cubicBezTo>
                    <a:pt x="394" y="256"/>
                    <a:pt x="390" y="298"/>
                    <a:pt x="378" y="316"/>
                  </a:cubicBezTo>
                  <a:cubicBezTo>
                    <a:pt x="358" y="347"/>
                    <a:pt x="320" y="352"/>
                    <a:pt x="301" y="384"/>
                  </a:cubicBezTo>
                  <a:cubicBezTo>
                    <a:pt x="290" y="402"/>
                    <a:pt x="290" y="423"/>
                    <a:pt x="282" y="442"/>
                  </a:cubicBezTo>
                  <a:cubicBezTo>
                    <a:pt x="271" y="467"/>
                    <a:pt x="251" y="494"/>
                    <a:pt x="224" y="501"/>
                  </a:cubicBezTo>
                  <a:cubicBezTo>
                    <a:pt x="194" y="509"/>
                    <a:pt x="170" y="493"/>
                    <a:pt x="148" y="474"/>
                  </a:cubicBezTo>
                  <a:cubicBezTo>
                    <a:pt x="130" y="459"/>
                    <a:pt x="116" y="454"/>
                    <a:pt x="92" y="451"/>
                  </a:cubicBezTo>
                  <a:cubicBezTo>
                    <a:pt x="81" y="449"/>
                    <a:pt x="69" y="445"/>
                    <a:pt x="60" y="438"/>
                  </a:cubicBezTo>
                  <a:cubicBezTo>
                    <a:pt x="42" y="426"/>
                    <a:pt x="36" y="407"/>
                    <a:pt x="37" y="386"/>
                  </a:cubicBezTo>
                  <a:cubicBezTo>
                    <a:pt x="38" y="367"/>
                    <a:pt x="48" y="344"/>
                    <a:pt x="42" y="326"/>
                  </a:cubicBezTo>
                  <a:cubicBezTo>
                    <a:pt x="40" y="322"/>
                    <a:pt x="39" y="318"/>
                    <a:pt x="3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4" name="Google Shape;664;p17"/>
            <p:cNvSpPr/>
            <p:nvPr/>
          </p:nvSpPr>
          <p:spPr>
            <a:xfrm>
              <a:off x="3532188" y="2295526"/>
              <a:ext cx="219075" cy="19685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23" y="51"/>
                  </a:moveTo>
                  <a:cubicBezTo>
                    <a:pt x="14" y="50"/>
                    <a:pt x="7" y="46"/>
                    <a:pt x="4" y="38"/>
                  </a:cubicBezTo>
                  <a:cubicBezTo>
                    <a:pt x="0" y="30"/>
                    <a:pt x="3" y="23"/>
                    <a:pt x="8" y="16"/>
                  </a:cubicBezTo>
                  <a:cubicBezTo>
                    <a:pt x="13" y="10"/>
                    <a:pt x="18" y="3"/>
                    <a:pt x="27" y="2"/>
                  </a:cubicBezTo>
                  <a:cubicBezTo>
                    <a:pt x="39" y="0"/>
                    <a:pt x="51" y="8"/>
                    <a:pt x="55" y="21"/>
                  </a:cubicBezTo>
                  <a:cubicBezTo>
                    <a:pt x="58" y="32"/>
                    <a:pt x="54" y="41"/>
                    <a:pt x="42" y="47"/>
                  </a:cubicBezTo>
                  <a:cubicBezTo>
                    <a:pt x="34" y="51"/>
                    <a:pt x="31" y="52"/>
                    <a:pt x="2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5" name="Google Shape;665;p17"/>
            <p:cNvSpPr/>
            <p:nvPr/>
          </p:nvSpPr>
          <p:spPr>
            <a:xfrm>
              <a:off x="3525838" y="3435350"/>
              <a:ext cx="342900" cy="842962"/>
            </a:xfrm>
            <a:custGeom>
              <a:avLst/>
              <a:gdLst/>
              <a:ahLst/>
              <a:cxnLst/>
              <a:rect l="l" t="t" r="r" b="b"/>
              <a:pathLst>
                <a:path w="91" h="224" extrusionOk="0">
                  <a:moveTo>
                    <a:pt x="32" y="90"/>
                  </a:moveTo>
                  <a:cubicBezTo>
                    <a:pt x="37" y="66"/>
                    <a:pt x="45" y="43"/>
                    <a:pt x="48" y="18"/>
                  </a:cubicBezTo>
                  <a:cubicBezTo>
                    <a:pt x="49" y="6"/>
                    <a:pt x="55" y="2"/>
                    <a:pt x="64" y="1"/>
                  </a:cubicBezTo>
                  <a:cubicBezTo>
                    <a:pt x="77" y="0"/>
                    <a:pt x="89" y="8"/>
                    <a:pt x="91" y="17"/>
                  </a:cubicBezTo>
                  <a:cubicBezTo>
                    <a:pt x="91" y="19"/>
                    <a:pt x="91" y="20"/>
                    <a:pt x="90" y="22"/>
                  </a:cubicBezTo>
                  <a:cubicBezTo>
                    <a:pt x="79" y="52"/>
                    <a:pt x="69" y="83"/>
                    <a:pt x="56" y="113"/>
                  </a:cubicBezTo>
                  <a:cubicBezTo>
                    <a:pt x="42" y="147"/>
                    <a:pt x="28" y="181"/>
                    <a:pt x="14" y="214"/>
                  </a:cubicBezTo>
                  <a:cubicBezTo>
                    <a:pt x="13" y="218"/>
                    <a:pt x="12" y="224"/>
                    <a:pt x="6" y="223"/>
                  </a:cubicBezTo>
                  <a:cubicBezTo>
                    <a:pt x="0" y="221"/>
                    <a:pt x="4" y="216"/>
                    <a:pt x="4" y="212"/>
                  </a:cubicBezTo>
                  <a:cubicBezTo>
                    <a:pt x="12" y="173"/>
                    <a:pt x="21" y="135"/>
                    <a:pt x="30" y="97"/>
                  </a:cubicBezTo>
                  <a:cubicBezTo>
                    <a:pt x="31" y="95"/>
                    <a:pt x="31" y="92"/>
                    <a:pt x="32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6" name="Google Shape;666;p17"/>
            <p:cNvSpPr/>
            <p:nvPr/>
          </p:nvSpPr>
          <p:spPr>
            <a:xfrm>
              <a:off x="2892425" y="3060700"/>
              <a:ext cx="696913" cy="468312"/>
            </a:xfrm>
            <a:custGeom>
              <a:avLst/>
              <a:gdLst/>
              <a:ahLst/>
              <a:cxnLst/>
              <a:rect l="l" t="t" r="r" b="b"/>
              <a:pathLst>
                <a:path w="185" h="124" extrusionOk="0">
                  <a:moveTo>
                    <a:pt x="114" y="42"/>
                  </a:moveTo>
                  <a:cubicBezTo>
                    <a:pt x="131" y="30"/>
                    <a:pt x="149" y="18"/>
                    <a:pt x="167" y="6"/>
                  </a:cubicBezTo>
                  <a:cubicBezTo>
                    <a:pt x="171" y="3"/>
                    <a:pt x="173" y="0"/>
                    <a:pt x="177" y="7"/>
                  </a:cubicBezTo>
                  <a:cubicBezTo>
                    <a:pt x="184" y="17"/>
                    <a:pt x="185" y="27"/>
                    <a:pt x="185" y="38"/>
                  </a:cubicBezTo>
                  <a:cubicBezTo>
                    <a:pt x="185" y="39"/>
                    <a:pt x="182" y="41"/>
                    <a:pt x="180" y="42"/>
                  </a:cubicBezTo>
                  <a:cubicBezTo>
                    <a:pt x="160" y="50"/>
                    <a:pt x="140" y="60"/>
                    <a:pt x="120" y="70"/>
                  </a:cubicBezTo>
                  <a:cubicBezTo>
                    <a:pt x="120" y="70"/>
                    <a:pt x="119" y="70"/>
                    <a:pt x="119" y="7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4" y="71"/>
                    <a:pt x="109" y="74"/>
                    <a:pt x="104" y="77"/>
                  </a:cubicBezTo>
                  <a:cubicBezTo>
                    <a:pt x="73" y="93"/>
                    <a:pt x="40" y="105"/>
                    <a:pt x="9" y="121"/>
                  </a:cubicBezTo>
                  <a:cubicBezTo>
                    <a:pt x="6" y="122"/>
                    <a:pt x="3" y="124"/>
                    <a:pt x="1" y="120"/>
                  </a:cubicBezTo>
                  <a:cubicBezTo>
                    <a:pt x="0" y="116"/>
                    <a:pt x="0" y="113"/>
                    <a:pt x="4" y="110"/>
                  </a:cubicBezTo>
                  <a:cubicBezTo>
                    <a:pt x="28" y="95"/>
                    <a:pt x="51" y="78"/>
                    <a:pt x="77" y="65"/>
                  </a:cubicBezTo>
                  <a:cubicBezTo>
                    <a:pt x="90" y="59"/>
                    <a:pt x="102" y="50"/>
                    <a:pt x="11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7" name="Google Shape;667;p17"/>
            <p:cNvSpPr/>
            <p:nvPr/>
          </p:nvSpPr>
          <p:spPr>
            <a:xfrm>
              <a:off x="4291013" y="2974975"/>
              <a:ext cx="738187" cy="249237"/>
            </a:xfrm>
            <a:custGeom>
              <a:avLst/>
              <a:gdLst/>
              <a:ahLst/>
              <a:cxnLst/>
              <a:rect l="l" t="t" r="r" b="b"/>
              <a:pathLst>
                <a:path w="196" h="66" extrusionOk="0">
                  <a:moveTo>
                    <a:pt x="88" y="47"/>
                  </a:moveTo>
                  <a:cubicBezTo>
                    <a:pt x="64" y="41"/>
                    <a:pt x="38" y="38"/>
                    <a:pt x="13" y="33"/>
                  </a:cubicBezTo>
                  <a:cubicBezTo>
                    <a:pt x="9" y="32"/>
                    <a:pt x="3" y="33"/>
                    <a:pt x="2" y="27"/>
                  </a:cubicBezTo>
                  <a:cubicBezTo>
                    <a:pt x="1" y="18"/>
                    <a:pt x="0" y="9"/>
                    <a:pt x="7" y="2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40" y="9"/>
                    <a:pt x="66" y="13"/>
                    <a:pt x="92" y="20"/>
                  </a:cubicBezTo>
                  <a:cubicBezTo>
                    <a:pt x="127" y="30"/>
                    <a:pt x="159" y="45"/>
                    <a:pt x="192" y="59"/>
                  </a:cubicBezTo>
                  <a:cubicBezTo>
                    <a:pt x="194" y="60"/>
                    <a:pt x="196" y="61"/>
                    <a:pt x="195" y="63"/>
                  </a:cubicBezTo>
                  <a:cubicBezTo>
                    <a:pt x="194" y="66"/>
                    <a:pt x="192" y="65"/>
                    <a:pt x="190" y="64"/>
                  </a:cubicBezTo>
                  <a:cubicBezTo>
                    <a:pt x="162" y="57"/>
                    <a:pt x="134" y="56"/>
                    <a:pt x="105" y="50"/>
                  </a:cubicBezTo>
                  <a:cubicBezTo>
                    <a:pt x="100" y="49"/>
                    <a:pt x="94" y="48"/>
                    <a:pt x="8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8" name="Google Shape;668;p17"/>
            <p:cNvSpPr/>
            <p:nvPr/>
          </p:nvSpPr>
          <p:spPr>
            <a:xfrm>
              <a:off x="3902075" y="1946276"/>
              <a:ext cx="184150" cy="474662"/>
            </a:xfrm>
            <a:custGeom>
              <a:avLst/>
              <a:gdLst/>
              <a:ahLst/>
              <a:cxnLst/>
              <a:rect l="l" t="t" r="r" b="b"/>
              <a:pathLst>
                <a:path w="49" h="126" extrusionOk="0">
                  <a:moveTo>
                    <a:pt x="31" y="59"/>
                  </a:moveTo>
                  <a:cubicBezTo>
                    <a:pt x="34" y="72"/>
                    <a:pt x="37" y="84"/>
                    <a:pt x="42" y="96"/>
                  </a:cubicBezTo>
                  <a:cubicBezTo>
                    <a:pt x="43" y="97"/>
                    <a:pt x="43" y="98"/>
                    <a:pt x="44" y="100"/>
                  </a:cubicBezTo>
                  <a:cubicBezTo>
                    <a:pt x="49" y="109"/>
                    <a:pt x="49" y="109"/>
                    <a:pt x="41" y="117"/>
                  </a:cubicBezTo>
                  <a:cubicBezTo>
                    <a:pt x="34" y="123"/>
                    <a:pt x="23" y="126"/>
                    <a:pt x="15" y="122"/>
                  </a:cubicBezTo>
                  <a:cubicBezTo>
                    <a:pt x="11" y="120"/>
                    <a:pt x="9" y="117"/>
                    <a:pt x="9" y="112"/>
                  </a:cubicBezTo>
                  <a:cubicBezTo>
                    <a:pt x="9" y="105"/>
                    <a:pt x="8" y="97"/>
                    <a:pt x="7" y="90"/>
                  </a:cubicBezTo>
                  <a:cubicBezTo>
                    <a:pt x="5" y="63"/>
                    <a:pt x="2" y="35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ubicBezTo>
                    <a:pt x="10" y="10"/>
                    <a:pt x="14" y="18"/>
                    <a:pt x="18" y="25"/>
                  </a:cubicBezTo>
                  <a:cubicBezTo>
                    <a:pt x="22" y="37"/>
                    <a:pt x="27" y="48"/>
                    <a:pt x="31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69" name="Google Shape;669;p17"/>
            <p:cNvSpPr/>
            <p:nvPr/>
          </p:nvSpPr>
          <p:spPr>
            <a:xfrm>
              <a:off x="4346575" y="2763838"/>
              <a:ext cx="561975" cy="120650"/>
            </a:xfrm>
            <a:custGeom>
              <a:avLst/>
              <a:gdLst/>
              <a:ahLst/>
              <a:cxnLst/>
              <a:rect l="l" t="t" r="r" b="b"/>
              <a:pathLst>
                <a:path w="149" h="32" extrusionOk="0">
                  <a:moveTo>
                    <a:pt x="44" y="26"/>
                  </a:moveTo>
                  <a:cubicBezTo>
                    <a:pt x="34" y="28"/>
                    <a:pt x="24" y="29"/>
                    <a:pt x="14" y="31"/>
                  </a:cubicBezTo>
                  <a:cubicBezTo>
                    <a:pt x="9" y="32"/>
                    <a:pt x="6" y="29"/>
                    <a:pt x="3" y="25"/>
                  </a:cubicBezTo>
                  <a:cubicBezTo>
                    <a:pt x="1" y="20"/>
                    <a:pt x="0" y="15"/>
                    <a:pt x="2" y="10"/>
                  </a:cubicBezTo>
                  <a:cubicBezTo>
                    <a:pt x="3" y="6"/>
                    <a:pt x="5" y="3"/>
                    <a:pt x="11" y="4"/>
                  </a:cubicBezTo>
                  <a:cubicBezTo>
                    <a:pt x="19" y="4"/>
                    <a:pt x="28" y="4"/>
                    <a:pt x="36" y="3"/>
                  </a:cubicBezTo>
                  <a:cubicBezTo>
                    <a:pt x="51" y="2"/>
                    <a:pt x="66" y="2"/>
                    <a:pt x="81" y="1"/>
                  </a:cubicBezTo>
                  <a:cubicBezTo>
                    <a:pt x="101" y="0"/>
                    <a:pt x="122" y="2"/>
                    <a:pt x="143" y="3"/>
                  </a:cubicBezTo>
                  <a:cubicBezTo>
                    <a:pt x="146" y="3"/>
                    <a:pt x="149" y="3"/>
                    <a:pt x="149" y="6"/>
                  </a:cubicBezTo>
                  <a:cubicBezTo>
                    <a:pt x="149" y="10"/>
                    <a:pt x="146" y="10"/>
                    <a:pt x="143" y="11"/>
                  </a:cubicBezTo>
                  <a:cubicBezTo>
                    <a:pt x="110" y="16"/>
                    <a:pt x="77" y="21"/>
                    <a:pt x="4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0" name="Google Shape;670;p17"/>
            <p:cNvSpPr/>
            <p:nvPr/>
          </p:nvSpPr>
          <p:spPr>
            <a:xfrm>
              <a:off x="3109913" y="2876551"/>
              <a:ext cx="374650" cy="227013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22" y="39"/>
                  </a:moveTo>
                  <a:cubicBezTo>
                    <a:pt x="37" y="32"/>
                    <a:pt x="50" y="22"/>
                    <a:pt x="64" y="14"/>
                  </a:cubicBezTo>
                  <a:cubicBezTo>
                    <a:pt x="71" y="10"/>
                    <a:pt x="79" y="6"/>
                    <a:pt x="86" y="2"/>
                  </a:cubicBezTo>
                  <a:cubicBezTo>
                    <a:pt x="90" y="0"/>
                    <a:pt x="92" y="1"/>
                    <a:pt x="95" y="4"/>
                  </a:cubicBezTo>
                  <a:cubicBezTo>
                    <a:pt x="98" y="10"/>
                    <a:pt x="99" y="16"/>
                    <a:pt x="99" y="22"/>
                  </a:cubicBezTo>
                  <a:cubicBezTo>
                    <a:pt x="99" y="28"/>
                    <a:pt x="96" y="33"/>
                    <a:pt x="89" y="34"/>
                  </a:cubicBezTo>
                  <a:cubicBezTo>
                    <a:pt x="67" y="38"/>
                    <a:pt x="47" y="46"/>
                    <a:pt x="26" y="53"/>
                  </a:cubicBezTo>
                  <a:cubicBezTo>
                    <a:pt x="21" y="55"/>
                    <a:pt x="16" y="56"/>
                    <a:pt x="11" y="58"/>
                  </a:cubicBezTo>
                  <a:cubicBezTo>
                    <a:pt x="7" y="59"/>
                    <a:pt x="4" y="60"/>
                    <a:pt x="2" y="56"/>
                  </a:cubicBezTo>
                  <a:cubicBezTo>
                    <a:pt x="0" y="52"/>
                    <a:pt x="3" y="50"/>
                    <a:pt x="6" y="49"/>
                  </a:cubicBezTo>
                  <a:cubicBezTo>
                    <a:pt x="12" y="46"/>
                    <a:pt x="17" y="42"/>
                    <a:pt x="22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1" name="Google Shape;671;p17"/>
            <p:cNvSpPr/>
            <p:nvPr/>
          </p:nvSpPr>
          <p:spPr>
            <a:xfrm>
              <a:off x="4230688" y="1809750"/>
              <a:ext cx="266700" cy="485775"/>
            </a:xfrm>
            <a:custGeom>
              <a:avLst/>
              <a:gdLst/>
              <a:ahLst/>
              <a:cxnLst/>
              <a:rect l="l" t="t" r="r" b="b"/>
              <a:pathLst>
                <a:path w="71" h="129" extrusionOk="0">
                  <a:moveTo>
                    <a:pt x="37" y="87"/>
                  </a:moveTo>
                  <a:cubicBezTo>
                    <a:pt x="31" y="99"/>
                    <a:pt x="26" y="112"/>
                    <a:pt x="20" y="125"/>
                  </a:cubicBezTo>
                  <a:cubicBezTo>
                    <a:pt x="19" y="129"/>
                    <a:pt x="12" y="129"/>
                    <a:pt x="7" y="127"/>
                  </a:cubicBezTo>
                  <a:cubicBezTo>
                    <a:pt x="2" y="124"/>
                    <a:pt x="0" y="119"/>
                    <a:pt x="2" y="115"/>
                  </a:cubicBezTo>
                  <a:cubicBezTo>
                    <a:pt x="9" y="104"/>
                    <a:pt x="16" y="92"/>
                    <a:pt x="22" y="80"/>
                  </a:cubicBezTo>
                  <a:cubicBezTo>
                    <a:pt x="30" y="65"/>
                    <a:pt x="36" y="49"/>
                    <a:pt x="45" y="34"/>
                  </a:cubicBezTo>
                  <a:cubicBezTo>
                    <a:pt x="52" y="23"/>
                    <a:pt x="60" y="14"/>
                    <a:pt x="65" y="3"/>
                  </a:cubicBezTo>
                  <a:cubicBezTo>
                    <a:pt x="66" y="2"/>
                    <a:pt x="67" y="0"/>
                    <a:pt x="68" y="1"/>
                  </a:cubicBezTo>
                  <a:cubicBezTo>
                    <a:pt x="71" y="2"/>
                    <a:pt x="70" y="4"/>
                    <a:pt x="69" y="6"/>
                  </a:cubicBezTo>
                  <a:cubicBezTo>
                    <a:pt x="63" y="21"/>
                    <a:pt x="58" y="37"/>
                    <a:pt x="52" y="52"/>
                  </a:cubicBezTo>
                  <a:cubicBezTo>
                    <a:pt x="46" y="63"/>
                    <a:pt x="42" y="75"/>
                    <a:pt x="37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2" name="Google Shape;672;p17"/>
            <p:cNvSpPr/>
            <p:nvPr/>
          </p:nvSpPr>
          <p:spPr>
            <a:xfrm>
              <a:off x="4094163" y="1987551"/>
              <a:ext cx="82550" cy="217488"/>
            </a:xfrm>
            <a:custGeom>
              <a:avLst/>
              <a:gdLst/>
              <a:ahLst/>
              <a:cxnLst/>
              <a:rect l="l" t="t" r="r" b="b"/>
              <a:pathLst>
                <a:path w="22" h="58" extrusionOk="0">
                  <a:moveTo>
                    <a:pt x="17" y="30"/>
                  </a:moveTo>
                  <a:cubicBezTo>
                    <a:pt x="18" y="33"/>
                    <a:pt x="18" y="36"/>
                    <a:pt x="19" y="38"/>
                  </a:cubicBezTo>
                  <a:cubicBezTo>
                    <a:pt x="22" y="45"/>
                    <a:pt x="16" y="54"/>
                    <a:pt x="8" y="56"/>
                  </a:cubicBezTo>
                  <a:cubicBezTo>
                    <a:pt x="3" y="58"/>
                    <a:pt x="0" y="55"/>
                    <a:pt x="0" y="50"/>
                  </a:cubicBezTo>
                  <a:cubicBezTo>
                    <a:pt x="0" y="45"/>
                    <a:pt x="0" y="41"/>
                    <a:pt x="0" y="36"/>
                  </a:cubicBezTo>
                  <a:cubicBezTo>
                    <a:pt x="0" y="26"/>
                    <a:pt x="1" y="16"/>
                    <a:pt x="1" y="6"/>
                  </a:cubicBezTo>
                  <a:cubicBezTo>
                    <a:pt x="1" y="3"/>
                    <a:pt x="1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12" y="13"/>
                    <a:pt x="14" y="21"/>
                    <a:pt x="1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3" name="Google Shape;673;p17"/>
            <p:cNvSpPr/>
            <p:nvPr/>
          </p:nvSpPr>
          <p:spPr>
            <a:xfrm>
              <a:off x="4357688" y="3517900"/>
              <a:ext cx="103188" cy="112712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0" y="15"/>
                  </a:moveTo>
                  <a:cubicBezTo>
                    <a:pt x="2" y="6"/>
                    <a:pt x="8" y="0"/>
                    <a:pt x="16" y="1"/>
                  </a:cubicBezTo>
                  <a:cubicBezTo>
                    <a:pt x="23" y="2"/>
                    <a:pt x="27" y="8"/>
                    <a:pt x="26" y="15"/>
                  </a:cubicBezTo>
                  <a:cubicBezTo>
                    <a:pt x="25" y="23"/>
                    <a:pt x="17" y="30"/>
                    <a:pt x="10" y="29"/>
                  </a:cubicBezTo>
                  <a:cubicBezTo>
                    <a:pt x="3" y="28"/>
                    <a:pt x="0" y="22"/>
                    <a:pt x="0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4" name="Google Shape;674;p17"/>
            <p:cNvSpPr/>
            <p:nvPr/>
          </p:nvSpPr>
          <p:spPr>
            <a:xfrm>
              <a:off x="3736975" y="2782888"/>
              <a:ext cx="195262" cy="236537"/>
            </a:xfrm>
            <a:custGeom>
              <a:avLst/>
              <a:gdLst/>
              <a:ahLst/>
              <a:cxnLst/>
              <a:rect l="l" t="t" r="r" b="b"/>
              <a:pathLst>
                <a:path w="52" h="63" extrusionOk="0">
                  <a:moveTo>
                    <a:pt x="2" y="20"/>
                  </a:moveTo>
                  <a:cubicBezTo>
                    <a:pt x="3" y="14"/>
                    <a:pt x="6" y="5"/>
                    <a:pt x="16" y="2"/>
                  </a:cubicBezTo>
                  <a:cubicBezTo>
                    <a:pt x="25" y="0"/>
                    <a:pt x="34" y="4"/>
                    <a:pt x="41" y="12"/>
                  </a:cubicBezTo>
                  <a:cubicBezTo>
                    <a:pt x="46" y="19"/>
                    <a:pt x="50" y="26"/>
                    <a:pt x="51" y="35"/>
                  </a:cubicBezTo>
                  <a:cubicBezTo>
                    <a:pt x="52" y="45"/>
                    <a:pt x="46" y="55"/>
                    <a:pt x="38" y="59"/>
                  </a:cubicBezTo>
                  <a:cubicBezTo>
                    <a:pt x="29" y="63"/>
                    <a:pt x="20" y="60"/>
                    <a:pt x="13" y="53"/>
                  </a:cubicBezTo>
                  <a:cubicBezTo>
                    <a:pt x="3" y="42"/>
                    <a:pt x="0" y="34"/>
                    <a:pt x="2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5" name="Google Shape;675;p17"/>
            <p:cNvSpPr/>
            <p:nvPr/>
          </p:nvSpPr>
          <p:spPr>
            <a:xfrm>
              <a:off x="4233863" y="2446338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21" y="1"/>
                  </a:moveTo>
                  <a:cubicBezTo>
                    <a:pt x="31" y="3"/>
                    <a:pt x="38" y="11"/>
                    <a:pt x="37" y="20"/>
                  </a:cubicBezTo>
                  <a:cubicBezTo>
                    <a:pt x="35" y="30"/>
                    <a:pt x="26" y="38"/>
                    <a:pt x="16" y="37"/>
                  </a:cubicBezTo>
                  <a:cubicBezTo>
                    <a:pt x="6" y="36"/>
                    <a:pt x="0" y="28"/>
                    <a:pt x="1" y="19"/>
                  </a:cubicBezTo>
                  <a:cubicBezTo>
                    <a:pt x="2" y="8"/>
                    <a:pt x="11" y="0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6" name="Google Shape;676;p17"/>
            <p:cNvSpPr/>
            <p:nvPr/>
          </p:nvSpPr>
          <p:spPr>
            <a:xfrm>
              <a:off x="4159250" y="3208338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2"/>
                  </a:moveTo>
                  <a:cubicBezTo>
                    <a:pt x="20" y="18"/>
                    <a:pt x="16" y="22"/>
                    <a:pt x="10" y="21"/>
                  </a:cubicBezTo>
                  <a:cubicBezTo>
                    <a:pt x="4" y="20"/>
                    <a:pt x="0" y="16"/>
                    <a:pt x="0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2" y="6"/>
                    <a:pt x="21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7" name="Google Shape;677;p17"/>
            <p:cNvSpPr/>
            <p:nvPr/>
          </p:nvSpPr>
          <p:spPr>
            <a:xfrm>
              <a:off x="3619500" y="2767013"/>
              <a:ext cx="82550" cy="7143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0"/>
                  </a:moveTo>
                  <a:cubicBezTo>
                    <a:pt x="21" y="15"/>
                    <a:pt x="16" y="19"/>
                    <a:pt x="11" y="19"/>
                  </a:cubicBezTo>
                  <a:cubicBezTo>
                    <a:pt x="6" y="19"/>
                    <a:pt x="0" y="13"/>
                    <a:pt x="1" y="8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18" y="1"/>
                    <a:pt x="22" y="6"/>
                    <a:pt x="2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78" name="Google Shape;678;p17"/>
            <p:cNvSpPr/>
            <p:nvPr/>
          </p:nvSpPr>
          <p:spPr>
            <a:xfrm>
              <a:off x="3992563" y="3482975"/>
              <a:ext cx="30163" cy="3492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4" y="9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6" y="9"/>
                    <a:pt x="4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779" name="Google Shape;679;p17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94" name="Google Shape;680;p17"/>
          <p:cNvGrpSpPr/>
          <p:nvPr/>
        </p:nvGrpSpPr>
        <p:grpSpPr>
          <a:xfrm rot="-8967672">
            <a:off x="7869060" y="-276507"/>
            <a:ext cx="1966056" cy="1632018"/>
            <a:chOff x="5273675" y="3392488"/>
            <a:chExt cx="1308100" cy="1085850"/>
          </a:xfrm>
        </p:grpSpPr>
        <p:sp>
          <p:nvSpPr>
            <p:cNvPr id="1049780" name="Google Shape;681;p17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81" name="Google Shape;682;p17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82" name="Google Shape;683;p17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783" name="Google Shape;684;p17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784" name="Google Shape;685;p17"/>
          <p:cNvSpPr txBox="1">
            <a:spLocks noGrp="1"/>
          </p:cNvSpPr>
          <p:nvPr>
            <p:ph type="title"/>
          </p:nvPr>
        </p:nvSpPr>
        <p:spPr>
          <a:xfrm>
            <a:off x="5780100" y="1637500"/>
            <a:ext cx="26505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785" name="Google Shape;686;p17"/>
          <p:cNvSpPr txBox="1">
            <a:spLocks noGrp="1"/>
          </p:cNvSpPr>
          <p:nvPr>
            <p:ph type="subTitle" idx="1"/>
          </p:nvPr>
        </p:nvSpPr>
        <p:spPr>
          <a:xfrm>
            <a:off x="4832875" y="270070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688;p18"/>
          <p:cNvGrpSpPr/>
          <p:nvPr/>
        </p:nvGrpSpPr>
        <p:grpSpPr>
          <a:xfrm rot="-2245977">
            <a:off x="-424453" y="-444860"/>
            <a:ext cx="2275353" cy="1839678"/>
            <a:chOff x="5037138" y="2959101"/>
            <a:chExt cx="2495550" cy="2017713"/>
          </a:xfrm>
        </p:grpSpPr>
        <p:sp>
          <p:nvSpPr>
            <p:cNvPr id="1050326" name="Google Shape;689;p18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27" name="Google Shape;690;p18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28" name="Google Shape;691;p18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29" name="Google Shape;692;p18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0" name="Google Shape;693;p18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1" name="Google Shape;694;p18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2" name="Google Shape;695;p18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3" name="Google Shape;696;p18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4" name="Google Shape;697;p18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5" name="Google Shape;698;p18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6" name="Google Shape;699;p18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7" name="Google Shape;700;p18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8" name="Google Shape;701;p18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39" name="Google Shape;702;p18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40" name="Google Shape;703;p18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341" name="Google Shape;704;p18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50342" name="Google Shape;705;p18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50343" name="Google Shape;706;p18"/>
          <p:cNvSpPr txBox="1">
            <a:spLocks noGrp="1"/>
          </p:cNvSpPr>
          <p:nvPr>
            <p:ph type="subTitle" idx="1"/>
          </p:nvPr>
        </p:nvSpPr>
        <p:spPr>
          <a:xfrm>
            <a:off x="726775" y="1482150"/>
            <a:ext cx="7704000" cy="31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50344" name="Google Shape;707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grpSp>
        <p:nvGrpSpPr>
          <p:cNvPr id="396" name="Google Shape;708;p18"/>
          <p:cNvGrpSpPr/>
          <p:nvPr/>
        </p:nvGrpSpPr>
        <p:grpSpPr>
          <a:xfrm rot="10178807">
            <a:off x="8024235" y="-476429"/>
            <a:ext cx="1627138" cy="1766193"/>
            <a:chOff x="8122329" y="2471196"/>
            <a:chExt cx="1505781" cy="1634465"/>
          </a:xfrm>
        </p:grpSpPr>
        <p:grpSp>
          <p:nvGrpSpPr>
            <p:cNvPr id="397" name="Google Shape;709;p18"/>
            <p:cNvGrpSpPr/>
            <p:nvPr/>
          </p:nvGrpSpPr>
          <p:grpSpPr>
            <a:xfrm rot="4385047">
              <a:off x="8197697" y="2707537"/>
              <a:ext cx="1355045" cy="1161774"/>
              <a:chOff x="3657600" y="517526"/>
              <a:chExt cx="1001713" cy="858837"/>
            </a:xfrm>
          </p:grpSpPr>
          <p:sp>
            <p:nvSpPr>
              <p:cNvPr id="1050345" name="Google Shape;710;p18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46" name="Google Shape;711;p18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47" name="Google Shape;712;p18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48" name="Google Shape;713;p18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49" name="Google Shape;714;p18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50" name="Google Shape;715;p18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98" name="Google Shape;716;p18"/>
            <p:cNvGrpSpPr/>
            <p:nvPr/>
          </p:nvGrpSpPr>
          <p:grpSpPr>
            <a:xfrm rot="4385047">
              <a:off x="8291649" y="3678177"/>
              <a:ext cx="386542" cy="375805"/>
              <a:chOff x="3216275" y="879475"/>
              <a:chExt cx="285750" cy="277812"/>
            </a:xfrm>
          </p:grpSpPr>
          <p:sp>
            <p:nvSpPr>
              <p:cNvPr id="1050351" name="Google Shape;717;p18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352" name="Google Shape;718;p18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720;p19"/>
          <p:cNvGrpSpPr/>
          <p:nvPr/>
        </p:nvGrpSpPr>
        <p:grpSpPr>
          <a:xfrm>
            <a:off x="-431863" y="-911847"/>
            <a:ext cx="11058860" cy="4035091"/>
            <a:chOff x="-431863" y="-911847"/>
            <a:chExt cx="11058860" cy="4035091"/>
          </a:xfrm>
        </p:grpSpPr>
        <p:grpSp>
          <p:nvGrpSpPr>
            <p:cNvPr id="162" name="Google Shape;721;p19"/>
            <p:cNvGrpSpPr/>
            <p:nvPr/>
          </p:nvGrpSpPr>
          <p:grpSpPr>
            <a:xfrm rot="5753682">
              <a:off x="-488991" y="-249369"/>
              <a:ext cx="1595949" cy="1324793"/>
              <a:chOff x="5273675" y="3392488"/>
              <a:chExt cx="1308100" cy="1085850"/>
            </a:xfrm>
          </p:grpSpPr>
          <p:sp>
            <p:nvSpPr>
              <p:cNvPr id="1049021" name="Google Shape;722;p19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2" name="Google Shape;723;p19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3" name="Google Shape;724;p19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4" name="Google Shape;725;p19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63" name="Google Shape;726;p19"/>
            <p:cNvGrpSpPr/>
            <p:nvPr/>
          </p:nvGrpSpPr>
          <p:grpSpPr>
            <a:xfrm rot="8478719">
              <a:off x="7319969" y="-420864"/>
              <a:ext cx="2642769" cy="3053124"/>
              <a:chOff x="2892425" y="1809751"/>
              <a:chExt cx="2136775" cy="2468562"/>
            </a:xfrm>
          </p:grpSpPr>
          <p:sp>
            <p:nvSpPr>
              <p:cNvPr id="1049025" name="Google Shape;727;p19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6" name="Google Shape;728;p19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7" name="Google Shape;729;p19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8" name="Google Shape;730;p19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29" name="Google Shape;731;p19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0" name="Google Shape;732;p19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1" name="Google Shape;733;p19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2" name="Google Shape;734;p19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3" name="Google Shape;735;p19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4" name="Google Shape;736;p19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5" name="Google Shape;737;p19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6" name="Google Shape;738;p19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7" name="Google Shape;739;p19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8" name="Google Shape;740;p19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39" name="Google Shape;741;p19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0" name="Google Shape;742;p19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041" name="Google Shape;743;p19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64" name="Google Shape;744;p19"/>
          <p:cNvGrpSpPr/>
          <p:nvPr/>
        </p:nvGrpSpPr>
        <p:grpSpPr>
          <a:xfrm>
            <a:off x="15601" y="3534399"/>
            <a:ext cx="9528366" cy="1898761"/>
            <a:chOff x="15601" y="3534399"/>
            <a:chExt cx="9528366" cy="1898761"/>
          </a:xfrm>
        </p:grpSpPr>
        <p:grpSp>
          <p:nvGrpSpPr>
            <p:cNvPr id="165" name="Google Shape;745;p19"/>
            <p:cNvGrpSpPr/>
            <p:nvPr/>
          </p:nvGrpSpPr>
          <p:grpSpPr>
            <a:xfrm rot="-5800047">
              <a:off x="45934" y="4007233"/>
              <a:ext cx="1334595" cy="1248751"/>
              <a:chOff x="3216275" y="200026"/>
              <a:chExt cx="1579562" cy="1477962"/>
            </a:xfrm>
          </p:grpSpPr>
          <p:sp>
            <p:nvSpPr>
              <p:cNvPr id="1049042" name="Google Shape;746;p19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3" name="Google Shape;747;p19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4" name="Google Shape;748;p19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5" name="Google Shape;749;p19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6" name="Google Shape;750;p19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7" name="Google Shape;751;p19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8" name="Google Shape;752;p19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49" name="Google Shape;753;p19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0" name="Google Shape;754;p19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1" name="Google Shape;755;p19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2" name="Google Shape;756;p19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3" name="Google Shape;757;p19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4" name="Google Shape;758;p19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5" name="Google Shape;759;p19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6" name="Google Shape;760;p19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7" name="Google Shape;761;p19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8" name="Google Shape;762;p19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59" name="Google Shape;763;p19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0" name="Google Shape;764;p19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1" name="Google Shape;765;p19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2" name="Google Shape;766;p19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3" name="Google Shape;767;p19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4" name="Google Shape;768;p19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66" name="Google Shape;769;p19"/>
            <p:cNvGrpSpPr/>
            <p:nvPr/>
          </p:nvGrpSpPr>
          <p:grpSpPr>
            <a:xfrm rot="-3320413">
              <a:off x="7857297" y="4010860"/>
              <a:ext cx="1654455" cy="945837"/>
              <a:chOff x="5541963" y="5183188"/>
              <a:chExt cx="863600" cy="493712"/>
            </a:xfrm>
          </p:grpSpPr>
          <p:sp>
            <p:nvSpPr>
              <p:cNvPr id="1049065" name="Google Shape;770;p19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6" name="Google Shape;771;p19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67" name="Google Shape;772;p19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068" name="Google Shape;773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069" name="Google Shape;774;p19"/>
          <p:cNvSpPr txBox="1">
            <a:spLocks noGrp="1"/>
          </p:cNvSpPr>
          <p:nvPr>
            <p:ph type="subTitle" idx="1"/>
          </p:nvPr>
        </p:nvSpPr>
        <p:spPr>
          <a:xfrm>
            <a:off x="4970135" y="2645450"/>
            <a:ext cx="2994300" cy="11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70" name="Google Shape;775;p19"/>
          <p:cNvSpPr txBox="1">
            <a:spLocks noGrp="1"/>
          </p:cNvSpPr>
          <p:nvPr>
            <p:ph type="subTitle" idx="2"/>
          </p:nvPr>
        </p:nvSpPr>
        <p:spPr>
          <a:xfrm>
            <a:off x="1179551" y="2645450"/>
            <a:ext cx="2994300" cy="11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71" name="Google Shape;776;p19"/>
          <p:cNvSpPr txBox="1">
            <a:spLocks noGrp="1"/>
          </p:cNvSpPr>
          <p:nvPr>
            <p:ph type="subTitle" idx="3"/>
          </p:nvPr>
        </p:nvSpPr>
        <p:spPr>
          <a:xfrm>
            <a:off x="1179575" y="1739325"/>
            <a:ext cx="2994300" cy="9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072" name="Google Shape;777;p19"/>
          <p:cNvSpPr txBox="1">
            <a:spLocks noGrp="1"/>
          </p:cNvSpPr>
          <p:nvPr>
            <p:ph type="subTitle" idx="4"/>
          </p:nvPr>
        </p:nvSpPr>
        <p:spPr>
          <a:xfrm>
            <a:off x="4970156" y="1739325"/>
            <a:ext cx="2994300" cy="9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779;p20"/>
          <p:cNvGrpSpPr/>
          <p:nvPr/>
        </p:nvGrpSpPr>
        <p:grpSpPr>
          <a:xfrm>
            <a:off x="-1404110" y="-1769579"/>
            <a:ext cx="12355230" cy="8379197"/>
            <a:chOff x="-1404110" y="-1769579"/>
            <a:chExt cx="12355230" cy="8379197"/>
          </a:xfrm>
        </p:grpSpPr>
        <p:grpSp>
          <p:nvGrpSpPr>
            <p:cNvPr id="143" name="Google Shape;780;p20"/>
            <p:cNvGrpSpPr/>
            <p:nvPr/>
          </p:nvGrpSpPr>
          <p:grpSpPr>
            <a:xfrm rot="2967906">
              <a:off x="-1021160" y="3576695"/>
              <a:ext cx="2896770" cy="2342108"/>
              <a:chOff x="5037138" y="2959101"/>
              <a:chExt cx="2495550" cy="2017713"/>
            </a:xfrm>
          </p:grpSpPr>
          <p:sp>
            <p:nvSpPr>
              <p:cNvPr id="1048911" name="Google Shape;781;p20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2" name="Google Shape;782;p20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3" name="Google Shape;783;p20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4" name="Google Shape;784;p20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5" name="Google Shape;785;p20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6" name="Google Shape;786;p20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7" name="Google Shape;787;p20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8" name="Google Shape;788;p20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19" name="Google Shape;789;p20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0" name="Google Shape;790;p20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1" name="Google Shape;791;p20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2" name="Google Shape;792;p20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3" name="Google Shape;793;p20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4" name="Google Shape;794;p20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5" name="Google Shape;795;p20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6" name="Google Shape;796;p20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4" name="Google Shape;797;p20"/>
            <p:cNvGrpSpPr/>
            <p:nvPr/>
          </p:nvGrpSpPr>
          <p:grpSpPr>
            <a:xfrm rot="7157847">
              <a:off x="-1052720" y="-601013"/>
              <a:ext cx="2383133" cy="1978232"/>
              <a:chOff x="5273675" y="3392488"/>
              <a:chExt cx="1308100" cy="1085850"/>
            </a:xfrm>
          </p:grpSpPr>
          <p:sp>
            <p:nvSpPr>
              <p:cNvPr id="1048927" name="Google Shape;798;p20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8" name="Google Shape;799;p20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29" name="Google Shape;800;p20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0" name="Google Shape;801;p20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5" name="Google Shape;802;p20"/>
            <p:cNvGrpSpPr/>
            <p:nvPr/>
          </p:nvGrpSpPr>
          <p:grpSpPr>
            <a:xfrm rot="7475594">
              <a:off x="7276801" y="-1297181"/>
              <a:ext cx="2917548" cy="3370570"/>
              <a:chOff x="2892425" y="1809751"/>
              <a:chExt cx="2136775" cy="2468562"/>
            </a:xfrm>
          </p:grpSpPr>
          <p:sp>
            <p:nvSpPr>
              <p:cNvPr id="1048931" name="Google Shape;803;p20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2" name="Google Shape;804;p20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3" name="Google Shape;805;p20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4" name="Google Shape;806;p20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5" name="Google Shape;807;p20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6" name="Google Shape;808;p20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7" name="Google Shape;809;p20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8" name="Google Shape;810;p20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39" name="Google Shape;811;p20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0" name="Google Shape;812;p20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1" name="Google Shape;813;p20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2" name="Google Shape;814;p20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3" name="Google Shape;815;p20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4" name="Google Shape;816;p20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5" name="Google Shape;817;p20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46" name="Google Shape;818;p20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947" name="Google Shape;819;p20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46" name="Google Shape;820;p20"/>
          <p:cNvGrpSpPr/>
          <p:nvPr/>
        </p:nvGrpSpPr>
        <p:grpSpPr>
          <a:xfrm rot="8100115">
            <a:off x="7560307" y="3941037"/>
            <a:ext cx="1740935" cy="1325923"/>
            <a:chOff x="6224588" y="3163888"/>
            <a:chExt cx="825500" cy="628650"/>
          </a:xfrm>
        </p:grpSpPr>
        <p:sp>
          <p:nvSpPr>
            <p:cNvPr id="1048948" name="Google Shape;821;p20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949" name="Google Shape;822;p20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950" name="Google Shape;823;p20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8951" name="Google Shape;824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952" name="Google Shape;825;p20"/>
          <p:cNvSpPr txBox="1">
            <a:spLocks noGrp="1"/>
          </p:cNvSpPr>
          <p:nvPr>
            <p:ph type="subTitle" idx="1"/>
          </p:nvPr>
        </p:nvSpPr>
        <p:spPr>
          <a:xfrm>
            <a:off x="4832078" y="1911275"/>
            <a:ext cx="3254100" cy="1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53" name="Google Shape;826;p20"/>
          <p:cNvSpPr txBox="1">
            <a:spLocks noGrp="1"/>
          </p:cNvSpPr>
          <p:nvPr>
            <p:ph type="subTitle" idx="2"/>
          </p:nvPr>
        </p:nvSpPr>
        <p:spPr>
          <a:xfrm>
            <a:off x="1057900" y="1911275"/>
            <a:ext cx="3254100" cy="1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95;p3"/>
          <p:cNvGrpSpPr/>
          <p:nvPr/>
        </p:nvGrpSpPr>
        <p:grpSpPr>
          <a:xfrm rot="6900228">
            <a:off x="-898631" y="420435"/>
            <a:ext cx="2803532" cy="1598240"/>
            <a:chOff x="4738688" y="5183188"/>
            <a:chExt cx="2355850" cy="1343025"/>
          </a:xfrm>
        </p:grpSpPr>
        <p:sp>
          <p:nvSpPr>
            <p:cNvPr id="1048851" name="Google Shape;96;p3"/>
            <p:cNvSpPr/>
            <p:nvPr/>
          </p:nvSpPr>
          <p:spPr>
            <a:xfrm>
              <a:off x="4760913" y="5267326"/>
              <a:ext cx="2319337" cy="1243013"/>
            </a:xfrm>
            <a:custGeom>
              <a:avLst/>
              <a:gdLst/>
              <a:ahLst/>
              <a:cxnLst/>
              <a:rect l="l" t="t" r="r" b="b"/>
              <a:pathLst>
                <a:path w="615" h="330" extrusionOk="0">
                  <a:moveTo>
                    <a:pt x="530" y="330"/>
                  </a:moveTo>
                  <a:cubicBezTo>
                    <a:pt x="519" y="330"/>
                    <a:pt x="508" y="328"/>
                    <a:pt x="498" y="324"/>
                  </a:cubicBezTo>
                  <a:cubicBezTo>
                    <a:pt x="472" y="314"/>
                    <a:pt x="453" y="295"/>
                    <a:pt x="435" y="276"/>
                  </a:cubicBezTo>
                  <a:cubicBezTo>
                    <a:pt x="431" y="272"/>
                    <a:pt x="427" y="269"/>
                    <a:pt x="424" y="265"/>
                  </a:cubicBezTo>
                  <a:cubicBezTo>
                    <a:pt x="400" y="242"/>
                    <a:pt x="373" y="223"/>
                    <a:pt x="348" y="212"/>
                  </a:cubicBezTo>
                  <a:cubicBezTo>
                    <a:pt x="332" y="204"/>
                    <a:pt x="315" y="201"/>
                    <a:pt x="295" y="201"/>
                  </a:cubicBezTo>
                  <a:cubicBezTo>
                    <a:pt x="279" y="201"/>
                    <a:pt x="264" y="203"/>
                    <a:pt x="247" y="205"/>
                  </a:cubicBezTo>
                  <a:cubicBezTo>
                    <a:pt x="236" y="207"/>
                    <a:pt x="226" y="208"/>
                    <a:pt x="215" y="209"/>
                  </a:cubicBezTo>
                  <a:cubicBezTo>
                    <a:pt x="213" y="210"/>
                    <a:pt x="211" y="210"/>
                    <a:pt x="209" y="210"/>
                  </a:cubicBezTo>
                  <a:cubicBezTo>
                    <a:pt x="203" y="210"/>
                    <a:pt x="198" y="211"/>
                    <a:pt x="192" y="212"/>
                  </a:cubicBezTo>
                  <a:cubicBezTo>
                    <a:pt x="185" y="213"/>
                    <a:pt x="179" y="215"/>
                    <a:pt x="173" y="216"/>
                  </a:cubicBezTo>
                  <a:cubicBezTo>
                    <a:pt x="157" y="219"/>
                    <a:pt x="142" y="223"/>
                    <a:pt x="126" y="223"/>
                  </a:cubicBezTo>
                  <a:cubicBezTo>
                    <a:pt x="113" y="223"/>
                    <a:pt x="101" y="220"/>
                    <a:pt x="89" y="216"/>
                  </a:cubicBezTo>
                  <a:cubicBezTo>
                    <a:pt x="60" y="204"/>
                    <a:pt x="35" y="182"/>
                    <a:pt x="19" y="154"/>
                  </a:cubicBezTo>
                  <a:cubicBezTo>
                    <a:pt x="4" y="128"/>
                    <a:pt x="0" y="99"/>
                    <a:pt x="9" y="71"/>
                  </a:cubicBezTo>
                  <a:cubicBezTo>
                    <a:pt x="17" y="45"/>
                    <a:pt x="36" y="23"/>
                    <a:pt x="62" y="11"/>
                  </a:cubicBezTo>
                  <a:cubicBezTo>
                    <a:pt x="77" y="4"/>
                    <a:pt x="93" y="0"/>
                    <a:pt x="110" y="0"/>
                  </a:cubicBezTo>
                  <a:cubicBezTo>
                    <a:pt x="137" y="0"/>
                    <a:pt x="165" y="11"/>
                    <a:pt x="187" y="31"/>
                  </a:cubicBezTo>
                  <a:cubicBezTo>
                    <a:pt x="191" y="35"/>
                    <a:pt x="196" y="39"/>
                    <a:pt x="201" y="43"/>
                  </a:cubicBezTo>
                  <a:cubicBezTo>
                    <a:pt x="210" y="51"/>
                    <a:pt x="219" y="59"/>
                    <a:pt x="228" y="68"/>
                  </a:cubicBezTo>
                  <a:cubicBezTo>
                    <a:pt x="232" y="72"/>
                    <a:pt x="236" y="77"/>
                    <a:pt x="240" y="81"/>
                  </a:cubicBezTo>
                  <a:cubicBezTo>
                    <a:pt x="247" y="90"/>
                    <a:pt x="254" y="98"/>
                    <a:pt x="263" y="105"/>
                  </a:cubicBezTo>
                  <a:cubicBezTo>
                    <a:pt x="277" y="116"/>
                    <a:pt x="295" y="123"/>
                    <a:pt x="313" y="123"/>
                  </a:cubicBezTo>
                  <a:cubicBezTo>
                    <a:pt x="322" y="123"/>
                    <a:pt x="330" y="121"/>
                    <a:pt x="337" y="119"/>
                  </a:cubicBezTo>
                  <a:cubicBezTo>
                    <a:pt x="351" y="114"/>
                    <a:pt x="363" y="108"/>
                    <a:pt x="376" y="102"/>
                  </a:cubicBezTo>
                  <a:cubicBezTo>
                    <a:pt x="388" y="96"/>
                    <a:pt x="400" y="90"/>
                    <a:pt x="414" y="85"/>
                  </a:cubicBezTo>
                  <a:cubicBezTo>
                    <a:pt x="434" y="78"/>
                    <a:pt x="458" y="75"/>
                    <a:pt x="486" y="75"/>
                  </a:cubicBezTo>
                  <a:cubicBezTo>
                    <a:pt x="539" y="75"/>
                    <a:pt x="582" y="104"/>
                    <a:pt x="603" y="154"/>
                  </a:cubicBezTo>
                  <a:cubicBezTo>
                    <a:pt x="613" y="179"/>
                    <a:pt x="615" y="203"/>
                    <a:pt x="609" y="226"/>
                  </a:cubicBezTo>
                  <a:cubicBezTo>
                    <a:pt x="608" y="229"/>
                    <a:pt x="607" y="233"/>
                    <a:pt x="607" y="237"/>
                  </a:cubicBezTo>
                  <a:cubicBezTo>
                    <a:pt x="601" y="259"/>
                    <a:pt x="595" y="282"/>
                    <a:pt x="584" y="302"/>
                  </a:cubicBezTo>
                  <a:cubicBezTo>
                    <a:pt x="574" y="320"/>
                    <a:pt x="554" y="330"/>
                    <a:pt x="530" y="3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2" name="Google Shape;97;p3"/>
            <p:cNvSpPr/>
            <p:nvPr/>
          </p:nvSpPr>
          <p:spPr>
            <a:xfrm>
              <a:off x="4738688" y="5251451"/>
              <a:ext cx="2355850" cy="1274763"/>
            </a:xfrm>
            <a:custGeom>
              <a:avLst/>
              <a:gdLst/>
              <a:ahLst/>
              <a:cxnLst/>
              <a:rect l="l" t="t" r="r" b="b"/>
              <a:pathLst>
                <a:path w="625" h="338" extrusionOk="0">
                  <a:moveTo>
                    <a:pt x="116" y="8"/>
                  </a:moveTo>
                  <a:cubicBezTo>
                    <a:pt x="143" y="8"/>
                    <a:pt x="169" y="19"/>
                    <a:pt x="190" y="38"/>
                  </a:cubicBezTo>
                  <a:cubicBezTo>
                    <a:pt x="204" y="50"/>
                    <a:pt x="218" y="61"/>
                    <a:pt x="231" y="74"/>
                  </a:cubicBezTo>
                  <a:cubicBezTo>
                    <a:pt x="243" y="87"/>
                    <a:pt x="253" y="102"/>
                    <a:pt x="266" y="112"/>
                  </a:cubicBezTo>
                  <a:cubicBezTo>
                    <a:pt x="281" y="124"/>
                    <a:pt x="300" y="131"/>
                    <a:pt x="319" y="131"/>
                  </a:cubicBezTo>
                  <a:cubicBezTo>
                    <a:pt x="328" y="131"/>
                    <a:pt x="336" y="129"/>
                    <a:pt x="345" y="127"/>
                  </a:cubicBezTo>
                  <a:cubicBezTo>
                    <a:pt x="371" y="118"/>
                    <a:pt x="395" y="102"/>
                    <a:pt x="421" y="93"/>
                  </a:cubicBezTo>
                  <a:cubicBezTo>
                    <a:pt x="444" y="85"/>
                    <a:pt x="468" y="83"/>
                    <a:pt x="492" y="83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43" y="83"/>
                    <a:pt x="585" y="111"/>
                    <a:pt x="605" y="159"/>
                  </a:cubicBezTo>
                  <a:cubicBezTo>
                    <a:pt x="614" y="182"/>
                    <a:pt x="618" y="205"/>
                    <a:pt x="612" y="229"/>
                  </a:cubicBezTo>
                  <a:cubicBezTo>
                    <a:pt x="605" y="254"/>
                    <a:pt x="600" y="281"/>
                    <a:pt x="586" y="304"/>
                  </a:cubicBezTo>
                  <a:cubicBezTo>
                    <a:pt x="576" y="323"/>
                    <a:pt x="556" y="330"/>
                    <a:pt x="536" y="330"/>
                  </a:cubicBezTo>
                  <a:cubicBezTo>
                    <a:pt x="525" y="330"/>
                    <a:pt x="515" y="328"/>
                    <a:pt x="505" y="325"/>
                  </a:cubicBezTo>
                  <a:cubicBezTo>
                    <a:pt x="475" y="313"/>
                    <a:pt x="455" y="288"/>
                    <a:pt x="432" y="266"/>
                  </a:cubicBezTo>
                  <a:cubicBezTo>
                    <a:pt x="411" y="245"/>
                    <a:pt x="383" y="224"/>
                    <a:pt x="356" y="212"/>
                  </a:cubicBezTo>
                  <a:cubicBezTo>
                    <a:pt x="337" y="204"/>
                    <a:pt x="319" y="201"/>
                    <a:pt x="301" y="201"/>
                  </a:cubicBezTo>
                  <a:cubicBezTo>
                    <a:pt x="275" y="201"/>
                    <a:pt x="249" y="207"/>
                    <a:pt x="220" y="210"/>
                  </a:cubicBezTo>
                  <a:cubicBezTo>
                    <a:pt x="213" y="210"/>
                    <a:pt x="205" y="211"/>
                    <a:pt x="197" y="212"/>
                  </a:cubicBezTo>
                  <a:cubicBezTo>
                    <a:pt x="174" y="216"/>
                    <a:pt x="154" y="223"/>
                    <a:pt x="132" y="223"/>
                  </a:cubicBezTo>
                  <a:cubicBezTo>
                    <a:pt x="121" y="223"/>
                    <a:pt x="109" y="221"/>
                    <a:pt x="96" y="216"/>
                  </a:cubicBezTo>
                  <a:cubicBezTo>
                    <a:pt x="68" y="205"/>
                    <a:pt x="43" y="183"/>
                    <a:pt x="28" y="156"/>
                  </a:cubicBezTo>
                  <a:cubicBezTo>
                    <a:pt x="0" y="106"/>
                    <a:pt x="17" y="44"/>
                    <a:pt x="70" y="19"/>
                  </a:cubicBezTo>
                  <a:cubicBezTo>
                    <a:pt x="85" y="11"/>
                    <a:pt x="100" y="8"/>
                    <a:pt x="116" y="8"/>
                  </a:cubicBezTo>
                  <a:moveTo>
                    <a:pt x="468" y="113"/>
                  </a:moveTo>
                  <a:cubicBezTo>
                    <a:pt x="468" y="112"/>
                    <a:pt x="467" y="110"/>
                    <a:pt x="466" y="109"/>
                  </a:cubicBezTo>
                  <a:cubicBezTo>
                    <a:pt x="467" y="110"/>
                    <a:pt x="468" y="112"/>
                    <a:pt x="468" y="113"/>
                  </a:cubicBezTo>
                  <a:moveTo>
                    <a:pt x="116" y="0"/>
                  </a:moveTo>
                  <a:cubicBezTo>
                    <a:pt x="99" y="0"/>
                    <a:pt x="82" y="4"/>
                    <a:pt x="66" y="11"/>
                  </a:cubicBezTo>
                  <a:cubicBezTo>
                    <a:pt x="39" y="24"/>
                    <a:pt x="20" y="47"/>
                    <a:pt x="11" y="74"/>
                  </a:cubicBezTo>
                  <a:cubicBezTo>
                    <a:pt x="2" y="102"/>
                    <a:pt x="6" y="133"/>
                    <a:pt x="21" y="160"/>
                  </a:cubicBezTo>
                  <a:cubicBezTo>
                    <a:pt x="38" y="189"/>
                    <a:pt x="63" y="212"/>
                    <a:pt x="93" y="223"/>
                  </a:cubicBezTo>
                  <a:cubicBezTo>
                    <a:pt x="106" y="228"/>
                    <a:pt x="119" y="231"/>
                    <a:pt x="132" y="231"/>
                  </a:cubicBezTo>
                  <a:cubicBezTo>
                    <a:pt x="148" y="231"/>
                    <a:pt x="163" y="227"/>
                    <a:pt x="179" y="224"/>
                  </a:cubicBezTo>
                  <a:cubicBezTo>
                    <a:pt x="186" y="223"/>
                    <a:pt x="192" y="221"/>
                    <a:pt x="199" y="220"/>
                  </a:cubicBezTo>
                  <a:cubicBezTo>
                    <a:pt x="204" y="219"/>
                    <a:pt x="210" y="218"/>
                    <a:pt x="216" y="218"/>
                  </a:cubicBezTo>
                  <a:cubicBezTo>
                    <a:pt x="217" y="218"/>
                    <a:pt x="219" y="218"/>
                    <a:pt x="221" y="217"/>
                  </a:cubicBezTo>
                  <a:cubicBezTo>
                    <a:pt x="232" y="216"/>
                    <a:pt x="243" y="215"/>
                    <a:pt x="253" y="213"/>
                  </a:cubicBezTo>
                  <a:cubicBezTo>
                    <a:pt x="270" y="211"/>
                    <a:pt x="286" y="209"/>
                    <a:pt x="301" y="209"/>
                  </a:cubicBezTo>
                  <a:cubicBezTo>
                    <a:pt x="320" y="209"/>
                    <a:pt x="337" y="212"/>
                    <a:pt x="353" y="219"/>
                  </a:cubicBezTo>
                  <a:cubicBezTo>
                    <a:pt x="377" y="230"/>
                    <a:pt x="403" y="249"/>
                    <a:pt x="427" y="272"/>
                  </a:cubicBezTo>
                  <a:cubicBezTo>
                    <a:pt x="430" y="275"/>
                    <a:pt x="434" y="279"/>
                    <a:pt x="438" y="283"/>
                  </a:cubicBezTo>
                  <a:cubicBezTo>
                    <a:pt x="457" y="302"/>
                    <a:pt x="476" y="321"/>
                    <a:pt x="502" y="332"/>
                  </a:cubicBezTo>
                  <a:cubicBezTo>
                    <a:pt x="513" y="336"/>
                    <a:pt x="524" y="338"/>
                    <a:pt x="536" y="338"/>
                  </a:cubicBezTo>
                  <a:cubicBezTo>
                    <a:pt x="561" y="338"/>
                    <a:pt x="582" y="327"/>
                    <a:pt x="593" y="308"/>
                  </a:cubicBezTo>
                  <a:cubicBezTo>
                    <a:pt x="605" y="287"/>
                    <a:pt x="611" y="264"/>
                    <a:pt x="616" y="242"/>
                  </a:cubicBezTo>
                  <a:cubicBezTo>
                    <a:pt x="617" y="238"/>
                    <a:pt x="618" y="234"/>
                    <a:pt x="619" y="231"/>
                  </a:cubicBezTo>
                  <a:cubicBezTo>
                    <a:pt x="625" y="207"/>
                    <a:pt x="623" y="182"/>
                    <a:pt x="612" y="156"/>
                  </a:cubicBezTo>
                  <a:cubicBezTo>
                    <a:pt x="591" y="105"/>
                    <a:pt x="546" y="75"/>
                    <a:pt x="492" y="75"/>
                  </a:cubicBezTo>
                  <a:cubicBezTo>
                    <a:pt x="463" y="75"/>
                    <a:pt x="439" y="79"/>
                    <a:pt x="418" y="86"/>
                  </a:cubicBezTo>
                  <a:cubicBezTo>
                    <a:pt x="405" y="90"/>
                    <a:pt x="392" y="96"/>
                    <a:pt x="380" y="102"/>
                  </a:cubicBezTo>
                  <a:cubicBezTo>
                    <a:pt x="367" y="109"/>
                    <a:pt x="355" y="115"/>
                    <a:pt x="342" y="119"/>
                  </a:cubicBezTo>
                  <a:cubicBezTo>
                    <a:pt x="335" y="121"/>
                    <a:pt x="327" y="123"/>
                    <a:pt x="319" y="123"/>
                  </a:cubicBezTo>
                  <a:cubicBezTo>
                    <a:pt x="302" y="123"/>
                    <a:pt x="285" y="117"/>
                    <a:pt x="271" y="106"/>
                  </a:cubicBezTo>
                  <a:cubicBezTo>
                    <a:pt x="263" y="99"/>
                    <a:pt x="256" y="91"/>
                    <a:pt x="249" y="83"/>
                  </a:cubicBezTo>
                  <a:cubicBezTo>
                    <a:pt x="245" y="78"/>
                    <a:pt x="241" y="73"/>
                    <a:pt x="237" y="69"/>
                  </a:cubicBezTo>
                  <a:cubicBezTo>
                    <a:pt x="228" y="60"/>
                    <a:pt x="219" y="52"/>
                    <a:pt x="209" y="44"/>
                  </a:cubicBezTo>
                  <a:cubicBezTo>
                    <a:pt x="205" y="40"/>
                    <a:pt x="200" y="36"/>
                    <a:pt x="195" y="32"/>
                  </a:cubicBezTo>
                  <a:cubicBezTo>
                    <a:pt x="173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3" name="Google Shape;98;p3"/>
            <p:cNvSpPr/>
            <p:nvPr/>
          </p:nvSpPr>
          <p:spPr>
            <a:xfrm>
              <a:off x="4845050" y="5432426"/>
              <a:ext cx="2117726" cy="904875"/>
            </a:xfrm>
            <a:custGeom>
              <a:avLst/>
              <a:gdLst/>
              <a:ahLst/>
              <a:cxnLst/>
              <a:rect l="l" t="t" r="r" b="b"/>
              <a:pathLst>
                <a:path w="562" h="240" extrusionOk="0">
                  <a:moveTo>
                    <a:pt x="550" y="114"/>
                  </a:moveTo>
                  <a:cubicBezTo>
                    <a:pt x="532" y="80"/>
                    <a:pt x="495" y="60"/>
                    <a:pt x="448" y="60"/>
                  </a:cubicBezTo>
                  <a:cubicBezTo>
                    <a:pt x="426" y="60"/>
                    <a:pt x="404" y="61"/>
                    <a:pt x="383" y="67"/>
                  </a:cubicBezTo>
                  <a:cubicBezTo>
                    <a:pt x="359" y="73"/>
                    <a:pt x="338" y="85"/>
                    <a:pt x="314" y="91"/>
                  </a:cubicBezTo>
                  <a:cubicBezTo>
                    <a:pt x="290" y="97"/>
                    <a:pt x="263" y="93"/>
                    <a:pt x="243" y="81"/>
                  </a:cubicBezTo>
                  <a:cubicBezTo>
                    <a:pt x="230" y="73"/>
                    <a:pt x="221" y="63"/>
                    <a:pt x="211" y="54"/>
                  </a:cubicBezTo>
                  <a:cubicBezTo>
                    <a:pt x="199" y="44"/>
                    <a:pt x="186" y="36"/>
                    <a:pt x="173" y="27"/>
                  </a:cubicBezTo>
                  <a:cubicBezTo>
                    <a:pt x="143" y="6"/>
                    <a:pt x="102" y="0"/>
                    <a:pt x="64" y="14"/>
                  </a:cubicBezTo>
                  <a:cubicBezTo>
                    <a:pt x="16" y="32"/>
                    <a:pt x="0" y="76"/>
                    <a:pt x="26" y="112"/>
                  </a:cubicBezTo>
                  <a:cubicBezTo>
                    <a:pt x="40" y="131"/>
                    <a:pt x="62" y="146"/>
                    <a:pt x="88" y="154"/>
                  </a:cubicBezTo>
                  <a:cubicBezTo>
                    <a:pt x="121" y="165"/>
                    <a:pt x="147" y="157"/>
                    <a:pt x="180" y="152"/>
                  </a:cubicBezTo>
                  <a:cubicBezTo>
                    <a:pt x="187" y="151"/>
                    <a:pt x="194" y="150"/>
                    <a:pt x="201" y="150"/>
                  </a:cubicBezTo>
                  <a:cubicBezTo>
                    <a:pt x="245" y="147"/>
                    <a:pt x="282" y="137"/>
                    <a:pt x="324" y="152"/>
                  </a:cubicBezTo>
                  <a:cubicBezTo>
                    <a:pt x="349" y="160"/>
                    <a:pt x="374" y="175"/>
                    <a:pt x="394" y="190"/>
                  </a:cubicBezTo>
                  <a:cubicBezTo>
                    <a:pt x="414" y="206"/>
                    <a:pt x="433" y="223"/>
                    <a:pt x="460" y="232"/>
                  </a:cubicBezTo>
                  <a:cubicBezTo>
                    <a:pt x="485" y="240"/>
                    <a:pt x="519" y="237"/>
                    <a:pt x="534" y="217"/>
                  </a:cubicBezTo>
                  <a:cubicBezTo>
                    <a:pt x="546" y="201"/>
                    <a:pt x="550" y="182"/>
                    <a:pt x="556" y="164"/>
                  </a:cubicBezTo>
                  <a:cubicBezTo>
                    <a:pt x="562" y="146"/>
                    <a:pt x="559" y="130"/>
                    <a:pt x="550" y="114"/>
                  </a:cubicBezTo>
                  <a:close/>
                  <a:moveTo>
                    <a:pt x="426" y="81"/>
                  </a:moveTo>
                  <a:cubicBezTo>
                    <a:pt x="426" y="80"/>
                    <a:pt x="425" y="79"/>
                    <a:pt x="424" y="78"/>
                  </a:cubicBezTo>
                  <a:cubicBezTo>
                    <a:pt x="425" y="79"/>
                    <a:pt x="426" y="80"/>
                    <a:pt x="426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4" name="Google Shape;99;p3"/>
            <p:cNvSpPr/>
            <p:nvPr/>
          </p:nvSpPr>
          <p:spPr>
            <a:xfrm>
              <a:off x="5541963" y="5183188"/>
              <a:ext cx="674688" cy="493712"/>
            </a:xfrm>
            <a:custGeom>
              <a:avLst/>
              <a:gdLst/>
              <a:ahLst/>
              <a:cxnLst/>
              <a:rect l="l" t="t" r="r" b="b"/>
              <a:pathLst>
                <a:path w="179" h="131" extrusionOk="0">
                  <a:moveTo>
                    <a:pt x="23" y="56"/>
                  </a:moveTo>
                  <a:cubicBezTo>
                    <a:pt x="38" y="64"/>
                    <a:pt x="48" y="76"/>
                    <a:pt x="55" y="92"/>
                  </a:cubicBezTo>
                  <a:cubicBezTo>
                    <a:pt x="67" y="120"/>
                    <a:pt x="98" y="131"/>
                    <a:pt x="126" y="118"/>
                  </a:cubicBezTo>
                  <a:cubicBezTo>
                    <a:pt x="138" y="112"/>
                    <a:pt x="149" y="105"/>
                    <a:pt x="160" y="99"/>
                  </a:cubicBezTo>
                  <a:cubicBezTo>
                    <a:pt x="177" y="89"/>
                    <a:pt x="179" y="70"/>
                    <a:pt x="166" y="55"/>
                  </a:cubicBezTo>
                  <a:cubicBezTo>
                    <a:pt x="162" y="51"/>
                    <a:pt x="157" y="48"/>
                    <a:pt x="152" y="45"/>
                  </a:cubicBezTo>
                  <a:cubicBezTo>
                    <a:pt x="140" y="39"/>
                    <a:pt x="127" y="41"/>
                    <a:pt x="115" y="45"/>
                  </a:cubicBezTo>
                  <a:cubicBezTo>
                    <a:pt x="94" y="51"/>
                    <a:pt x="76" y="49"/>
                    <a:pt x="62" y="29"/>
                  </a:cubicBezTo>
                  <a:cubicBezTo>
                    <a:pt x="56" y="20"/>
                    <a:pt x="49" y="13"/>
                    <a:pt x="40" y="7"/>
                  </a:cubicBezTo>
                  <a:cubicBezTo>
                    <a:pt x="31" y="0"/>
                    <a:pt x="20" y="0"/>
                    <a:pt x="12" y="6"/>
                  </a:cubicBezTo>
                  <a:cubicBezTo>
                    <a:pt x="3" y="13"/>
                    <a:pt x="0" y="25"/>
                    <a:pt x="4" y="35"/>
                  </a:cubicBezTo>
                  <a:cubicBezTo>
                    <a:pt x="8" y="45"/>
                    <a:pt x="14" y="51"/>
                    <a:pt x="23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5" name="Google Shape;100;p3"/>
            <p:cNvSpPr/>
            <p:nvPr/>
          </p:nvSpPr>
          <p:spPr>
            <a:xfrm>
              <a:off x="5635625" y="5248276"/>
              <a:ext cx="487363" cy="357187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6" y="41"/>
                  </a:moveTo>
                  <a:cubicBezTo>
                    <a:pt x="27" y="46"/>
                    <a:pt x="34" y="56"/>
                    <a:pt x="39" y="67"/>
                  </a:cubicBezTo>
                  <a:cubicBezTo>
                    <a:pt x="48" y="87"/>
                    <a:pt x="71" y="95"/>
                    <a:pt x="91" y="86"/>
                  </a:cubicBezTo>
                  <a:cubicBezTo>
                    <a:pt x="99" y="81"/>
                    <a:pt x="107" y="76"/>
                    <a:pt x="115" y="72"/>
                  </a:cubicBezTo>
                  <a:cubicBezTo>
                    <a:pt x="128" y="64"/>
                    <a:pt x="129" y="51"/>
                    <a:pt x="119" y="40"/>
                  </a:cubicBezTo>
                  <a:cubicBezTo>
                    <a:pt x="117" y="37"/>
                    <a:pt x="113" y="35"/>
                    <a:pt x="109" y="33"/>
                  </a:cubicBezTo>
                  <a:cubicBezTo>
                    <a:pt x="100" y="29"/>
                    <a:pt x="91" y="30"/>
                    <a:pt x="83" y="33"/>
                  </a:cubicBezTo>
                  <a:cubicBezTo>
                    <a:pt x="67" y="37"/>
                    <a:pt x="54" y="35"/>
                    <a:pt x="44" y="21"/>
                  </a:cubicBezTo>
                  <a:cubicBezTo>
                    <a:pt x="40" y="15"/>
                    <a:pt x="35" y="10"/>
                    <a:pt x="29" y="5"/>
                  </a:cubicBezTo>
                  <a:cubicBezTo>
                    <a:pt x="22" y="0"/>
                    <a:pt x="14" y="0"/>
                    <a:pt x="8" y="5"/>
                  </a:cubicBezTo>
                  <a:cubicBezTo>
                    <a:pt x="2" y="10"/>
                    <a:pt x="0" y="18"/>
                    <a:pt x="3" y="26"/>
                  </a:cubicBezTo>
                  <a:cubicBezTo>
                    <a:pt x="5" y="33"/>
                    <a:pt x="10" y="37"/>
                    <a:pt x="16" y="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6" name="Google Shape;101;p3"/>
            <p:cNvSpPr/>
            <p:nvPr/>
          </p:nvSpPr>
          <p:spPr>
            <a:xfrm>
              <a:off x="5256213" y="6107113"/>
              <a:ext cx="636588" cy="211138"/>
            </a:xfrm>
            <a:custGeom>
              <a:avLst/>
              <a:gdLst/>
              <a:ahLst/>
              <a:cxnLst/>
              <a:rect l="l" t="t" r="r" b="b"/>
              <a:pathLst>
                <a:path w="169" h="56" extrusionOk="0">
                  <a:moveTo>
                    <a:pt x="148" y="9"/>
                  </a:moveTo>
                  <a:cubicBezTo>
                    <a:pt x="132" y="1"/>
                    <a:pt x="116" y="0"/>
                    <a:pt x="99" y="4"/>
                  </a:cubicBezTo>
                  <a:cubicBezTo>
                    <a:pt x="89" y="6"/>
                    <a:pt x="81" y="11"/>
                    <a:pt x="72" y="13"/>
                  </a:cubicBezTo>
                  <a:cubicBezTo>
                    <a:pt x="60" y="16"/>
                    <a:pt x="47" y="15"/>
                    <a:pt x="35" y="15"/>
                  </a:cubicBezTo>
                  <a:cubicBezTo>
                    <a:pt x="24" y="16"/>
                    <a:pt x="13" y="19"/>
                    <a:pt x="5" y="28"/>
                  </a:cubicBezTo>
                  <a:cubicBezTo>
                    <a:pt x="0" y="35"/>
                    <a:pt x="0" y="43"/>
                    <a:pt x="6" y="49"/>
                  </a:cubicBezTo>
                  <a:cubicBezTo>
                    <a:pt x="13" y="55"/>
                    <a:pt x="22" y="56"/>
                    <a:pt x="30" y="54"/>
                  </a:cubicBezTo>
                  <a:cubicBezTo>
                    <a:pt x="44" y="52"/>
                    <a:pt x="57" y="45"/>
                    <a:pt x="69" y="37"/>
                  </a:cubicBezTo>
                  <a:cubicBezTo>
                    <a:pt x="71" y="36"/>
                    <a:pt x="73" y="34"/>
                    <a:pt x="76" y="34"/>
                  </a:cubicBezTo>
                  <a:cubicBezTo>
                    <a:pt x="94" y="29"/>
                    <a:pt x="112" y="29"/>
                    <a:pt x="128" y="41"/>
                  </a:cubicBezTo>
                  <a:cubicBezTo>
                    <a:pt x="135" y="46"/>
                    <a:pt x="144" y="48"/>
                    <a:pt x="152" y="44"/>
                  </a:cubicBezTo>
                  <a:cubicBezTo>
                    <a:pt x="167" y="39"/>
                    <a:pt x="169" y="27"/>
                    <a:pt x="158" y="16"/>
                  </a:cubicBezTo>
                  <a:cubicBezTo>
                    <a:pt x="156" y="13"/>
                    <a:pt x="152" y="11"/>
                    <a:pt x="14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7" name="Google Shape;102;p3"/>
            <p:cNvSpPr/>
            <p:nvPr/>
          </p:nvSpPr>
          <p:spPr>
            <a:xfrm>
              <a:off x="5881688" y="6088063"/>
              <a:ext cx="395287" cy="306388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95" y="50"/>
                  </a:moveTo>
                  <a:cubicBezTo>
                    <a:pt x="82" y="37"/>
                    <a:pt x="67" y="28"/>
                    <a:pt x="52" y="18"/>
                  </a:cubicBezTo>
                  <a:cubicBezTo>
                    <a:pt x="42" y="12"/>
                    <a:pt x="31" y="7"/>
                    <a:pt x="19" y="2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11"/>
                    <a:pt x="8" y="13"/>
                    <a:pt x="11" y="16"/>
                  </a:cubicBezTo>
                  <a:cubicBezTo>
                    <a:pt x="12" y="17"/>
                    <a:pt x="14" y="18"/>
                    <a:pt x="15" y="19"/>
                  </a:cubicBezTo>
                  <a:cubicBezTo>
                    <a:pt x="25" y="26"/>
                    <a:pt x="35" y="32"/>
                    <a:pt x="43" y="41"/>
                  </a:cubicBezTo>
                  <a:cubicBezTo>
                    <a:pt x="53" y="52"/>
                    <a:pt x="64" y="63"/>
                    <a:pt x="75" y="73"/>
                  </a:cubicBezTo>
                  <a:cubicBezTo>
                    <a:pt x="82" y="80"/>
                    <a:pt x="91" y="81"/>
                    <a:pt x="98" y="76"/>
                  </a:cubicBezTo>
                  <a:cubicBezTo>
                    <a:pt x="103" y="73"/>
                    <a:pt x="105" y="66"/>
                    <a:pt x="102" y="59"/>
                  </a:cubicBezTo>
                  <a:cubicBezTo>
                    <a:pt x="100" y="55"/>
                    <a:pt x="98" y="53"/>
                    <a:pt x="95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8" name="Google Shape;103;p3"/>
            <p:cNvSpPr/>
            <p:nvPr/>
          </p:nvSpPr>
          <p:spPr>
            <a:xfrm>
              <a:off x="6232525" y="5237163"/>
              <a:ext cx="173038" cy="16510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0" y="39"/>
                  </a:moveTo>
                  <a:cubicBezTo>
                    <a:pt x="40" y="35"/>
                    <a:pt x="46" y="23"/>
                    <a:pt x="41" y="13"/>
                  </a:cubicBezTo>
                  <a:cubicBezTo>
                    <a:pt x="37" y="3"/>
                    <a:pt x="25" y="0"/>
                    <a:pt x="13" y="5"/>
                  </a:cubicBezTo>
                  <a:cubicBezTo>
                    <a:pt x="4" y="9"/>
                    <a:pt x="0" y="20"/>
                    <a:pt x="4" y="29"/>
                  </a:cubicBezTo>
                  <a:cubicBezTo>
                    <a:pt x="8" y="39"/>
                    <a:pt x="19" y="44"/>
                    <a:pt x="3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59" name="Google Shape;104;p3"/>
            <p:cNvSpPr/>
            <p:nvPr/>
          </p:nvSpPr>
          <p:spPr>
            <a:xfrm>
              <a:off x="5907088" y="6273801"/>
              <a:ext cx="87312" cy="8572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8" y="1"/>
                  </a:moveTo>
                  <a:cubicBezTo>
                    <a:pt x="4" y="3"/>
                    <a:pt x="0" y="12"/>
                    <a:pt x="2" y="16"/>
                  </a:cubicBezTo>
                  <a:cubicBezTo>
                    <a:pt x="5" y="21"/>
                    <a:pt x="9" y="23"/>
                    <a:pt x="14" y="20"/>
                  </a:cubicBezTo>
                  <a:cubicBezTo>
                    <a:pt x="20" y="18"/>
                    <a:pt x="23" y="11"/>
                    <a:pt x="20" y="6"/>
                  </a:cubicBezTo>
                  <a:cubicBezTo>
                    <a:pt x="18" y="1"/>
                    <a:pt x="13" y="0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60" name="Google Shape;105;p3"/>
            <p:cNvSpPr/>
            <p:nvPr/>
          </p:nvSpPr>
          <p:spPr>
            <a:xfrm>
              <a:off x="5067300" y="5640388"/>
              <a:ext cx="425400" cy="24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61" name="Google Shape;106;p3"/>
            <p:cNvSpPr/>
            <p:nvPr/>
          </p:nvSpPr>
          <p:spPr>
            <a:xfrm>
              <a:off x="6318250" y="5805488"/>
              <a:ext cx="335100" cy="21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862" name="Google Shape;107;p3"/>
            <p:cNvSpPr/>
            <p:nvPr/>
          </p:nvSpPr>
          <p:spPr>
            <a:xfrm>
              <a:off x="6608763" y="6038851"/>
              <a:ext cx="214200" cy="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8863" name="Google Shape;108;p3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48864" name="Google Shape;109;p3"/>
          <p:cNvSpPr txBox="1">
            <a:spLocks noGrp="1"/>
          </p:cNvSpPr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8865" name="Google Shape;110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0129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866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828;p21"/>
          <p:cNvGrpSpPr/>
          <p:nvPr/>
        </p:nvGrpSpPr>
        <p:grpSpPr>
          <a:xfrm rot="-7924050">
            <a:off x="6799748" y="-1002621"/>
            <a:ext cx="3587230" cy="2900362"/>
            <a:chOff x="5037138" y="2959101"/>
            <a:chExt cx="2495550" cy="2017713"/>
          </a:xfrm>
        </p:grpSpPr>
        <p:sp>
          <p:nvSpPr>
            <p:cNvPr id="1049077" name="Google Shape;829;p21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78" name="Google Shape;830;p21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79" name="Google Shape;831;p21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0" name="Google Shape;832;p21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1" name="Google Shape;833;p21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2" name="Google Shape;834;p21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3" name="Google Shape;835;p21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4" name="Google Shape;836;p21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5" name="Google Shape;837;p21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6" name="Google Shape;838;p21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7" name="Google Shape;839;p21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8" name="Google Shape;840;p21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89" name="Google Shape;841;p21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90" name="Google Shape;842;p21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91" name="Google Shape;843;p21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092" name="Google Shape;844;p21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093" name="Google Shape;845;p21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72" name="Google Shape;846;p21"/>
          <p:cNvGrpSpPr/>
          <p:nvPr/>
        </p:nvGrpSpPr>
        <p:grpSpPr>
          <a:xfrm>
            <a:off x="-760274" y="-1249427"/>
            <a:ext cx="2445094" cy="7034564"/>
            <a:chOff x="-760274" y="-1249427"/>
            <a:chExt cx="2445094" cy="7034564"/>
          </a:xfrm>
        </p:grpSpPr>
        <p:grpSp>
          <p:nvGrpSpPr>
            <p:cNvPr id="173" name="Google Shape;847;p21"/>
            <p:cNvGrpSpPr/>
            <p:nvPr/>
          </p:nvGrpSpPr>
          <p:grpSpPr>
            <a:xfrm rot="-3318813">
              <a:off x="-715678" y="-570191"/>
              <a:ext cx="2355911" cy="1343060"/>
              <a:chOff x="4738688" y="5183188"/>
              <a:chExt cx="2355850" cy="1343025"/>
            </a:xfrm>
          </p:grpSpPr>
          <p:sp>
            <p:nvSpPr>
              <p:cNvPr id="1049094" name="Google Shape;848;p21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95" name="Google Shape;849;p21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96" name="Google Shape;850;p21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97" name="Google Shape;851;p21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98" name="Google Shape;852;p21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99" name="Google Shape;853;p21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0" name="Google Shape;854;p21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1" name="Google Shape;855;p21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2" name="Google Shape;856;p21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3" name="Google Shape;857;p21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4" name="Google Shape;858;p21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5" name="Google Shape;859;p21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74" name="Google Shape;860;p21"/>
            <p:cNvGrpSpPr/>
            <p:nvPr/>
          </p:nvGrpSpPr>
          <p:grpSpPr>
            <a:xfrm rot="414906">
              <a:off x="-668755" y="4032578"/>
              <a:ext cx="1975210" cy="1639616"/>
              <a:chOff x="5273675" y="3392488"/>
              <a:chExt cx="1308100" cy="1085850"/>
            </a:xfrm>
          </p:grpSpPr>
          <p:sp>
            <p:nvSpPr>
              <p:cNvPr id="1049106" name="Google Shape;861;p21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7" name="Google Shape;862;p21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8" name="Google Shape;863;p21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09" name="Google Shape;864;p21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110" name="Google Shape;865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111" name="Google Shape;866;p21"/>
          <p:cNvSpPr txBox="1">
            <a:spLocks noGrp="1"/>
          </p:cNvSpPr>
          <p:nvPr>
            <p:ph type="subTitle" idx="1"/>
          </p:nvPr>
        </p:nvSpPr>
        <p:spPr>
          <a:xfrm>
            <a:off x="1155963" y="20209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2" name="Google Shape;867;p21"/>
          <p:cNvSpPr txBox="1">
            <a:spLocks noGrp="1"/>
          </p:cNvSpPr>
          <p:nvPr>
            <p:ph type="subTitle" idx="2"/>
          </p:nvPr>
        </p:nvSpPr>
        <p:spPr>
          <a:xfrm>
            <a:off x="1155958" y="35472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3" name="Google Shape;868;p21"/>
          <p:cNvSpPr txBox="1">
            <a:spLocks noGrp="1"/>
          </p:cNvSpPr>
          <p:nvPr>
            <p:ph type="subTitle" idx="3"/>
          </p:nvPr>
        </p:nvSpPr>
        <p:spPr>
          <a:xfrm>
            <a:off x="5014737" y="20209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4" name="Google Shape;869;p21"/>
          <p:cNvSpPr txBox="1">
            <a:spLocks noGrp="1"/>
          </p:cNvSpPr>
          <p:nvPr>
            <p:ph type="subTitle" idx="4"/>
          </p:nvPr>
        </p:nvSpPr>
        <p:spPr>
          <a:xfrm>
            <a:off x="1155963" y="14371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115" name="Google Shape;870;p21"/>
          <p:cNvSpPr txBox="1">
            <a:spLocks noGrp="1"/>
          </p:cNvSpPr>
          <p:nvPr>
            <p:ph type="subTitle" idx="5"/>
          </p:nvPr>
        </p:nvSpPr>
        <p:spPr>
          <a:xfrm>
            <a:off x="1155962" y="29634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116" name="Google Shape;871;p21"/>
          <p:cNvSpPr txBox="1">
            <a:spLocks noGrp="1"/>
          </p:cNvSpPr>
          <p:nvPr>
            <p:ph type="subTitle" idx="6"/>
          </p:nvPr>
        </p:nvSpPr>
        <p:spPr>
          <a:xfrm>
            <a:off x="5014735" y="1437125"/>
            <a:ext cx="2973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873;p22"/>
          <p:cNvGrpSpPr/>
          <p:nvPr/>
        </p:nvGrpSpPr>
        <p:grpSpPr>
          <a:xfrm rot="-2245977">
            <a:off x="-591366" y="-329810"/>
            <a:ext cx="2275353" cy="1839678"/>
            <a:chOff x="5037138" y="2959101"/>
            <a:chExt cx="2495550" cy="2017713"/>
          </a:xfrm>
        </p:grpSpPr>
        <p:sp>
          <p:nvSpPr>
            <p:cNvPr id="1049129" name="Google Shape;874;p22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0" name="Google Shape;875;p22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1" name="Google Shape;876;p22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2" name="Google Shape;877;p22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3" name="Google Shape;878;p22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4" name="Google Shape;879;p22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5" name="Google Shape;880;p22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6" name="Google Shape;881;p22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7" name="Google Shape;882;p22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8" name="Google Shape;883;p22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39" name="Google Shape;884;p22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0" name="Google Shape;885;p22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1" name="Google Shape;886;p22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2" name="Google Shape;887;p22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3" name="Google Shape;888;p22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4" name="Google Shape;889;p22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145" name="Google Shape;890;p22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83" name="Google Shape;891;p22"/>
          <p:cNvGrpSpPr/>
          <p:nvPr/>
        </p:nvGrpSpPr>
        <p:grpSpPr>
          <a:xfrm rot="2929879">
            <a:off x="7704014" y="-132025"/>
            <a:ext cx="2355929" cy="1343070"/>
            <a:chOff x="4738688" y="5183188"/>
            <a:chExt cx="2355850" cy="1343025"/>
          </a:xfrm>
        </p:grpSpPr>
        <p:sp>
          <p:nvSpPr>
            <p:cNvPr id="1049146" name="Google Shape;892;p22"/>
            <p:cNvSpPr/>
            <p:nvPr/>
          </p:nvSpPr>
          <p:spPr>
            <a:xfrm>
              <a:off x="4760913" y="5267326"/>
              <a:ext cx="2319337" cy="1243013"/>
            </a:xfrm>
            <a:custGeom>
              <a:avLst/>
              <a:gdLst/>
              <a:ahLst/>
              <a:cxnLst/>
              <a:rect l="l" t="t" r="r" b="b"/>
              <a:pathLst>
                <a:path w="615" h="330" extrusionOk="0">
                  <a:moveTo>
                    <a:pt x="530" y="330"/>
                  </a:moveTo>
                  <a:cubicBezTo>
                    <a:pt x="519" y="330"/>
                    <a:pt x="508" y="328"/>
                    <a:pt x="498" y="324"/>
                  </a:cubicBezTo>
                  <a:cubicBezTo>
                    <a:pt x="472" y="314"/>
                    <a:pt x="453" y="295"/>
                    <a:pt x="435" y="276"/>
                  </a:cubicBezTo>
                  <a:cubicBezTo>
                    <a:pt x="431" y="272"/>
                    <a:pt x="427" y="269"/>
                    <a:pt x="424" y="265"/>
                  </a:cubicBezTo>
                  <a:cubicBezTo>
                    <a:pt x="400" y="242"/>
                    <a:pt x="373" y="223"/>
                    <a:pt x="348" y="212"/>
                  </a:cubicBezTo>
                  <a:cubicBezTo>
                    <a:pt x="332" y="204"/>
                    <a:pt x="315" y="201"/>
                    <a:pt x="295" y="201"/>
                  </a:cubicBezTo>
                  <a:cubicBezTo>
                    <a:pt x="279" y="201"/>
                    <a:pt x="264" y="203"/>
                    <a:pt x="247" y="205"/>
                  </a:cubicBezTo>
                  <a:cubicBezTo>
                    <a:pt x="236" y="207"/>
                    <a:pt x="226" y="208"/>
                    <a:pt x="215" y="209"/>
                  </a:cubicBezTo>
                  <a:cubicBezTo>
                    <a:pt x="213" y="210"/>
                    <a:pt x="211" y="210"/>
                    <a:pt x="209" y="210"/>
                  </a:cubicBezTo>
                  <a:cubicBezTo>
                    <a:pt x="203" y="210"/>
                    <a:pt x="198" y="211"/>
                    <a:pt x="192" y="212"/>
                  </a:cubicBezTo>
                  <a:cubicBezTo>
                    <a:pt x="185" y="213"/>
                    <a:pt x="179" y="215"/>
                    <a:pt x="173" y="216"/>
                  </a:cubicBezTo>
                  <a:cubicBezTo>
                    <a:pt x="157" y="219"/>
                    <a:pt x="142" y="223"/>
                    <a:pt x="126" y="223"/>
                  </a:cubicBezTo>
                  <a:cubicBezTo>
                    <a:pt x="113" y="223"/>
                    <a:pt x="101" y="220"/>
                    <a:pt x="89" y="216"/>
                  </a:cubicBezTo>
                  <a:cubicBezTo>
                    <a:pt x="60" y="204"/>
                    <a:pt x="35" y="182"/>
                    <a:pt x="19" y="154"/>
                  </a:cubicBezTo>
                  <a:cubicBezTo>
                    <a:pt x="4" y="128"/>
                    <a:pt x="0" y="99"/>
                    <a:pt x="9" y="71"/>
                  </a:cubicBezTo>
                  <a:cubicBezTo>
                    <a:pt x="17" y="45"/>
                    <a:pt x="36" y="23"/>
                    <a:pt x="62" y="11"/>
                  </a:cubicBezTo>
                  <a:cubicBezTo>
                    <a:pt x="77" y="4"/>
                    <a:pt x="93" y="0"/>
                    <a:pt x="110" y="0"/>
                  </a:cubicBezTo>
                  <a:cubicBezTo>
                    <a:pt x="137" y="0"/>
                    <a:pt x="165" y="11"/>
                    <a:pt x="187" y="31"/>
                  </a:cubicBezTo>
                  <a:cubicBezTo>
                    <a:pt x="191" y="35"/>
                    <a:pt x="196" y="39"/>
                    <a:pt x="201" y="43"/>
                  </a:cubicBezTo>
                  <a:cubicBezTo>
                    <a:pt x="210" y="51"/>
                    <a:pt x="219" y="59"/>
                    <a:pt x="228" y="68"/>
                  </a:cubicBezTo>
                  <a:cubicBezTo>
                    <a:pt x="232" y="72"/>
                    <a:pt x="236" y="77"/>
                    <a:pt x="240" y="81"/>
                  </a:cubicBezTo>
                  <a:cubicBezTo>
                    <a:pt x="247" y="90"/>
                    <a:pt x="254" y="98"/>
                    <a:pt x="263" y="105"/>
                  </a:cubicBezTo>
                  <a:cubicBezTo>
                    <a:pt x="277" y="116"/>
                    <a:pt x="295" y="123"/>
                    <a:pt x="313" y="123"/>
                  </a:cubicBezTo>
                  <a:cubicBezTo>
                    <a:pt x="322" y="123"/>
                    <a:pt x="330" y="121"/>
                    <a:pt x="337" y="119"/>
                  </a:cubicBezTo>
                  <a:cubicBezTo>
                    <a:pt x="351" y="114"/>
                    <a:pt x="363" y="108"/>
                    <a:pt x="376" y="102"/>
                  </a:cubicBezTo>
                  <a:cubicBezTo>
                    <a:pt x="388" y="96"/>
                    <a:pt x="400" y="90"/>
                    <a:pt x="414" y="85"/>
                  </a:cubicBezTo>
                  <a:cubicBezTo>
                    <a:pt x="434" y="78"/>
                    <a:pt x="458" y="75"/>
                    <a:pt x="486" y="75"/>
                  </a:cubicBezTo>
                  <a:cubicBezTo>
                    <a:pt x="539" y="75"/>
                    <a:pt x="582" y="104"/>
                    <a:pt x="603" y="154"/>
                  </a:cubicBezTo>
                  <a:cubicBezTo>
                    <a:pt x="613" y="179"/>
                    <a:pt x="615" y="203"/>
                    <a:pt x="609" y="226"/>
                  </a:cubicBezTo>
                  <a:cubicBezTo>
                    <a:pt x="608" y="229"/>
                    <a:pt x="607" y="233"/>
                    <a:pt x="607" y="237"/>
                  </a:cubicBezTo>
                  <a:cubicBezTo>
                    <a:pt x="601" y="259"/>
                    <a:pt x="595" y="282"/>
                    <a:pt x="584" y="302"/>
                  </a:cubicBezTo>
                  <a:cubicBezTo>
                    <a:pt x="574" y="320"/>
                    <a:pt x="554" y="330"/>
                    <a:pt x="530" y="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7" name="Google Shape;893;p22"/>
            <p:cNvSpPr/>
            <p:nvPr/>
          </p:nvSpPr>
          <p:spPr>
            <a:xfrm>
              <a:off x="4738688" y="5251451"/>
              <a:ext cx="2355850" cy="1274763"/>
            </a:xfrm>
            <a:custGeom>
              <a:avLst/>
              <a:gdLst/>
              <a:ahLst/>
              <a:cxnLst/>
              <a:rect l="l" t="t" r="r" b="b"/>
              <a:pathLst>
                <a:path w="625" h="338" extrusionOk="0">
                  <a:moveTo>
                    <a:pt x="116" y="8"/>
                  </a:moveTo>
                  <a:cubicBezTo>
                    <a:pt x="143" y="8"/>
                    <a:pt x="169" y="19"/>
                    <a:pt x="190" y="38"/>
                  </a:cubicBezTo>
                  <a:cubicBezTo>
                    <a:pt x="204" y="50"/>
                    <a:pt x="218" y="61"/>
                    <a:pt x="231" y="74"/>
                  </a:cubicBezTo>
                  <a:cubicBezTo>
                    <a:pt x="243" y="87"/>
                    <a:pt x="253" y="102"/>
                    <a:pt x="266" y="112"/>
                  </a:cubicBezTo>
                  <a:cubicBezTo>
                    <a:pt x="281" y="124"/>
                    <a:pt x="300" y="131"/>
                    <a:pt x="319" y="131"/>
                  </a:cubicBezTo>
                  <a:cubicBezTo>
                    <a:pt x="328" y="131"/>
                    <a:pt x="336" y="129"/>
                    <a:pt x="345" y="127"/>
                  </a:cubicBezTo>
                  <a:cubicBezTo>
                    <a:pt x="371" y="118"/>
                    <a:pt x="395" y="102"/>
                    <a:pt x="421" y="93"/>
                  </a:cubicBezTo>
                  <a:cubicBezTo>
                    <a:pt x="444" y="85"/>
                    <a:pt x="468" y="83"/>
                    <a:pt x="492" y="83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43" y="83"/>
                    <a:pt x="585" y="111"/>
                    <a:pt x="605" y="159"/>
                  </a:cubicBezTo>
                  <a:cubicBezTo>
                    <a:pt x="614" y="182"/>
                    <a:pt x="618" y="205"/>
                    <a:pt x="612" y="229"/>
                  </a:cubicBezTo>
                  <a:cubicBezTo>
                    <a:pt x="605" y="254"/>
                    <a:pt x="600" y="281"/>
                    <a:pt x="586" y="304"/>
                  </a:cubicBezTo>
                  <a:cubicBezTo>
                    <a:pt x="576" y="323"/>
                    <a:pt x="556" y="330"/>
                    <a:pt x="536" y="330"/>
                  </a:cubicBezTo>
                  <a:cubicBezTo>
                    <a:pt x="525" y="330"/>
                    <a:pt x="515" y="328"/>
                    <a:pt x="505" y="325"/>
                  </a:cubicBezTo>
                  <a:cubicBezTo>
                    <a:pt x="475" y="313"/>
                    <a:pt x="455" y="288"/>
                    <a:pt x="432" y="266"/>
                  </a:cubicBezTo>
                  <a:cubicBezTo>
                    <a:pt x="411" y="245"/>
                    <a:pt x="383" y="224"/>
                    <a:pt x="356" y="212"/>
                  </a:cubicBezTo>
                  <a:cubicBezTo>
                    <a:pt x="337" y="204"/>
                    <a:pt x="319" y="201"/>
                    <a:pt x="301" y="201"/>
                  </a:cubicBezTo>
                  <a:cubicBezTo>
                    <a:pt x="275" y="201"/>
                    <a:pt x="249" y="207"/>
                    <a:pt x="220" y="210"/>
                  </a:cubicBezTo>
                  <a:cubicBezTo>
                    <a:pt x="213" y="210"/>
                    <a:pt x="205" y="211"/>
                    <a:pt x="197" y="212"/>
                  </a:cubicBezTo>
                  <a:cubicBezTo>
                    <a:pt x="174" y="216"/>
                    <a:pt x="154" y="223"/>
                    <a:pt x="132" y="223"/>
                  </a:cubicBezTo>
                  <a:cubicBezTo>
                    <a:pt x="121" y="223"/>
                    <a:pt x="109" y="221"/>
                    <a:pt x="96" y="216"/>
                  </a:cubicBezTo>
                  <a:cubicBezTo>
                    <a:pt x="68" y="205"/>
                    <a:pt x="43" y="183"/>
                    <a:pt x="28" y="156"/>
                  </a:cubicBezTo>
                  <a:cubicBezTo>
                    <a:pt x="0" y="106"/>
                    <a:pt x="17" y="44"/>
                    <a:pt x="70" y="19"/>
                  </a:cubicBezTo>
                  <a:cubicBezTo>
                    <a:pt x="85" y="11"/>
                    <a:pt x="100" y="8"/>
                    <a:pt x="116" y="8"/>
                  </a:cubicBezTo>
                  <a:moveTo>
                    <a:pt x="468" y="113"/>
                  </a:moveTo>
                  <a:cubicBezTo>
                    <a:pt x="468" y="112"/>
                    <a:pt x="467" y="110"/>
                    <a:pt x="466" y="109"/>
                  </a:cubicBezTo>
                  <a:cubicBezTo>
                    <a:pt x="467" y="110"/>
                    <a:pt x="468" y="112"/>
                    <a:pt x="468" y="113"/>
                  </a:cubicBezTo>
                  <a:moveTo>
                    <a:pt x="116" y="0"/>
                  </a:moveTo>
                  <a:cubicBezTo>
                    <a:pt x="99" y="0"/>
                    <a:pt x="82" y="4"/>
                    <a:pt x="66" y="11"/>
                  </a:cubicBezTo>
                  <a:cubicBezTo>
                    <a:pt x="39" y="24"/>
                    <a:pt x="20" y="47"/>
                    <a:pt x="11" y="74"/>
                  </a:cubicBezTo>
                  <a:cubicBezTo>
                    <a:pt x="2" y="102"/>
                    <a:pt x="6" y="133"/>
                    <a:pt x="21" y="160"/>
                  </a:cubicBezTo>
                  <a:cubicBezTo>
                    <a:pt x="38" y="189"/>
                    <a:pt x="63" y="212"/>
                    <a:pt x="93" y="223"/>
                  </a:cubicBezTo>
                  <a:cubicBezTo>
                    <a:pt x="106" y="228"/>
                    <a:pt x="119" y="231"/>
                    <a:pt x="132" y="231"/>
                  </a:cubicBezTo>
                  <a:cubicBezTo>
                    <a:pt x="148" y="231"/>
                    <a:pt x="163" y="227"/>
                    <a:pt x="179" y="224"/>
                  </a:cubicBezTo>
                  <a:cubicBezTo>
                    <a:pt x="186" y="223"/>
                    <a:pt x="192" y="221"/>
                    <a:pt x="199" y="220"/>
                  </a:cubicBezTo>
                  <a:cubicBezTo>
                    <a:pt x="204" y="219"/>
                    <a:pt x="210" y="218"/>
                    <a:pt x="216" y="218"/>
                  </a:cubicBezTo>
                  <a:cubicBezTo>
                    <a:pt x="217" y="218"/>
                    <a:pt x="219" y="218"/>
                    <a:pt x="221" y="217"/>
                  </a:cubicBezTo>
                  <a:cubicBezTo>
                    <a:pt x="232" y="216"/>
                    <a:pt x="243" y="215"/>
                    <a:pt x="253" y="213"/>
                  </a:cubicBezTo>
                  <a:cubicBezTo>
                    <a:pt x="270" y="211"/>
                    <a:pt x="286" y="209"/>
                    <a:pt x="301" y="209"/>
                  </a:cubicBezTo>
                  <a:cubicBezTo>
                    <a:pt x="320" y="209"/>
                    <a:pt x="337" y="212"/>
                    <a:pt x="353" y="219"/>
                  </a:cubicBezTo>
                  <a:cubicBezTo>
                    <a:pt x="377" y="230"/>
                    <a:pt x="403" y="249"/>
                    <a:pt x="427" y="272"/>
                  </a:cubicBezTo>
                  <a:cubicBezTo>
                    <a:pt x="430" y="275"/>
                    <a:pt x="434" y="279"/>
                    <a:pt x="438" y="283"/>
                  </a:cubicBezTo>
                  <a:cubicBezTo>
                    <a:pt x="457" y="302"/>
                    <a:pt x="476" y="321"/>
                    <a:pt x="502" y="332"/>
                  </a:cubicBezTo>
                  <a:cubicBezTo>
                    <a:pt x="513" y="336"/>
                    <a:pt x="524" y="338"/>
                    <a:pt x="536" y="338"/>
                  </a:cubicBezTo>
                  <a:cubicBezTo>
                    <a:pt x="561" y="338"/>
                    <a:pt x="582" y="327"/>
                    <a:pt x="593" y="308"/>
                  </a:cubicBezTo>
                  <a:cubicBezTo>
                    <a:pt x="605" y="287"/>
                    <a:pt x="611" y="264"/>
                    <a:pt x="616" y="242"/>
                  </a:cubicBezTo>
                  <a:cubicBezTo>
                    <a:pt x="617" y="238"/>
                    <a:pt x="618" y="234"/>
                    <a:pt x="619" y="231"/>
                  </a:cubicBezTo>
                  <a:cubicBezTo>
                    <a:pt x="625" y="207"/>
                    <a:pt x="623" y="182"/>
                    <a:pt x="612" y="156"/>
                  </a:cubicBezTo>
                  <a:cubicBezTo>
                    <a:pt x="591" y="105"/>
                    <a:pt x="546" y="75"/>
                    <a:pt x="492" y="75"/>
                  </a:cubicBezTo>
                  <a:cubicBezTo>
                    <a:pt x="463" y="75"/>
                    <a:pt x="439" y="79"/>
                    <a:pt x="418" y="86"/>
                  </a:cubicBezTo>
                  <a:cubicBezTo>
                    <a:pt x="405" y="90"/>
                    <a:pt x="392" y="96"/>
                    <a:pt x="380" y="102"/>
                  </a:cubicBezTo>
                  <a:cubicBezTo>
                    <a:pt x="367" y="109"/>
                    <a:pt x="355" y="115"/>
                    <a:pt x="342" y="119"/>
                  </a:cubicBezTo>
                  <a:cubicBezTo>
                    <a:pt x="335" y="121"/>
                    <a:pt x="327" y="123"/>
                    <a:pt x="319" y="123"/>
                  </a:cubicBezTo>
                  <a:cubicBezTo>
                    <a:pt x="302" y="123"/>
                    <a:pt x="285" y="117"/>
                    <a:pt x="271" y="106"/>
                  </a:cubicBezTo>
                  <a:cubicBezTo>
                    <a:pt x="263" y="99"/>
                    <a:pt x="256" y="91"/>
                    <a:pt x="249" y="83"/>
                  </a:cubicBezTo>
                  <a:cubicBezTo>
                    <a:pt x="245" y="78"/>
                    <a:pt x="241" y="73"/>
                    <a:pt x="237" y="69"/>
                  </a:cubicBezTo>
                  <a:cubicBezTo>
                    <a:pt x="228" y="60"/>
                    <a:pt x="219" y="52"/>
                    <a:pt x="209" y="44"/>
                  </a:cubicBezTo>
                  <a:cubicBezTo>
                    <a:pt x="205" y="40"/>
                    <a:pt x="200" y="36"/>
                    <a:pt x="195" y="32"/>
                  </a:cubicBezTo>
                  <a:cubicBezTo>
                    <a:pt x="173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8" name="Google Shape;894;p22"/>
            <p:cNvSpPr/>
            <p:nvPr/>
          </p:nvSpPr>
          <p:spPr>
            <a:xfrm>
              <a:off x="4845050" y="5432426"/>
              <a:ext cx="2117726" cy="904875"/>
            </a:xfrm>
            <a:custGeom>
              <a:avLst/>
              <a:gdLst/>
              <a:ahLst/>
              <a:cxnLst/>
              <a:rect l="l" t="t" r="r" b="b"/>
              <a:pathLst>
                <a:path w="562" h="240" extrusionOk="0">
                  <a:moveTo>
                    <a:pt x="550" y="114"/>
                  </a:moveTo>
                  <a:cubicBezTo>
                    <a:pt x="532" y="80"/>
                    <a:pt x="495" y="60"/>
                    <a:pt x="448" y="60"/>
                  </a:cubicBezTo>
                  <a:cubicBezTo>
                    <a:pt x="426" y="60"/>
                    <a:pt x="404" y="61"/>
                    <a:pt x="383" y="67"/>
                  </a:cubicBezTo>
                  <a:cubicBezTo>
                    <a:pt x="359" y="73"/>
                    <a:pt x="338" y="85"/>
                    <a:pt x="314" y="91"/>
                  </a:cubicBezTo>
                  <a:cubicBezTo>
                    <a:pt x="290" y="97"/>
                    <a:pt x="263" y="93"/>
                    <a:pt x="243" y="81"/>
                  </a:cubicBezTo>
                  <a:cubicBezTo>
                    <a:pt x="230" y="73"/>
                    <a:pt x="221" y="63"/>
                    <a:pt x="211" y="54"/>
                  </a:cubicBezTo>
                  <a:cubicBezTo>
                    <a:pt x="199" y="44"/>
                    <a:pt x="186" y="36"/>
                    <a:pt x="173" y="27"/>
                  </a:cubicBezTo>
                  <a:cubicBezTo>
                    <a:pt x="143" y="6"/>
                    <a:pt x="102" y="0"/>
                    <a:pt x="64" y="14"/>
                  </a:cubicBezTo>
                  <a:cubicBezTo>
                    <a:pt x="16" y="32"/>
                    <a:pt x="0" y="76"/>
                    <a:pt x="26" y="112"/>
                  </a:cubicBezTo>
                  <a:cubicBezTo>
                    <a:pt x="40" y="131"/>
                    <a:pt x="62" y="146"/>
                    <a:pt x="88" y="154"/>
                  </a:cubicBezTo>
                  <a:cubicBezTo>
                    <a:pt x="121" y="165"/>
                    <a:pt x="147" y="157"/>
                    <a:pt x="180" y="152"/>
                  </a:cubicBezTo>
                  <a:cubicBezTo>
                    <a:pt x="187" y="151"/>
                    <a:pt x="194" y="150"/>
                    <a:pt x="201" y="150"/>
                  </a:cubicBezTo>
                  <a:cubicBezTo>
                    <a:pt x="245" y="147"/>
                    <a:pt x="282" y="137"/>
                    <a:pt x="324" y="152"/>
                  </a:cubicBezTo>
                  <a:cubicBezTo>
                    <a:pt x="349" y="160"/>
                    <a:pt x="374" y="175"/>
                    <a:pt x="394" y="190"/>
                  </a:cubicBezTo>
                  <a:cubicBezTo>
                    <a:pt x="414" y="206"/>
                    <a:pt x="433" y="223"/>
                    <a:pt x="460" y="232"/>
                  </a:cubicBezTo>
                  <a:cubicBezTo>
                    <a:pt x="485" y="240"/>
                    <a:pt x="519" y="237"/>
                    <a:pt x="534" y="217"/>
                  </a:cubicBezTo>
                  <a:cubicBezTo>
                    <a:pt x="546" y="201"/>
                    <a:pt x="550" y="182"/>
                    <a:pt x="556" y="164"/>
                  </a:cubicBezTo>
                  <a:cubicBezTo>
                    <a:pt x="562" y="146"/>
                    <a:pt x="559" y="130"/>
                    <a:pt x="550" y="114"/>
                  </a:cubicBezTo>
                  <a:close/>
                  <a:moveTo>
                    <a:pt x="426" y="81"/>
                  </a:moveTo>
                  <a:cubicBezTo>
                    <a:pt x="426" y="80"/>
                    <a:pt x="425" y="79"/>
                    <a:pt x="424" y="78"/>
                  </a:cubicBezTo>
                  <a:cubicBezTo>
                    <a:pt x="425" y="79"/>
                    <a:pt x="426" y="80"/>
                    <a:pt x="426" y="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49" name="Google Shape;895;p22"/>
            <p:cNvSpPr/>
            <p:nvPr/>
          </p:nvSpPr>
          <p:spPr>
            <a:xfrm>
              <a:off x="5541963" y="5183188"/>
              <a:ext cx="674688" cy="493712"/>
            </a:xfrm>
            <a:custGeom>
              <a:avLst/>
              <a:gdLst/>
              <a:ahLst/>
              <a:cxnLst/>
              <a:rect l="l" t="t" r="r" b="b"/>
              <a:pathLst>
                <a:path w="179" h="131" extrusionOk="0">
                  <a:moveTo>
                    <a:pt x="23" y="56"/>
                  </a:moveTo>
                  <a:cubicBezTo>
                    <a:pt x="38" y="64"/>
                    <a:pt x="48" y="76"/>
                    <a:pt x="55" y="92"/>
                  </a:cubicBezTo>
                  <a:cubicBezTo>
                    <a:pt x="67" y="120"/>
                    <a:pt x="98" y="131"/>
                    <a:pt x="126" y="118"/>
                  </a:cubicBezTo>
                  <a:cubicBezTo>
                    <a:pt x="138" y="112"/>
                    <a:pt x="149" y="105"/>
                    <a:pt x="160" y="99"/>
                  </a:cubicBezTo>
                  <a:cubicBezTo>
                    <a:pt x="177" y="89"/>
                    <a:pt x="179" y="70"/>
                    <a:pt x="166" y="55"/>
                  </a:cubicBezTo>
                  <a:cubicBezTo>
                    <a:pt x="162" y="51"/>
                    <a:pt x="157" y="48"/>
                    <a:pt x="152" y="45"/>
                  </a:cubicBezTo>
                  <a:cubicBezTo>
                    <a:pt x="140" y="39"/>
                    <a:pt x="127" y="41"/>
                    <a:pt x="115" y="45"/>
                  </a:cubicBezTo>
                  <a:cubicBezTo>
                    <a:pt x="94" y="51"/>
                    <a:pt x="76" y="49"/>
                    <a:pt x="62" y="29"/>
                  </a:cubicBezTo>
                  <a:cubicBezTo>
                    <a:pt x="56" y="20"/>
                    <a:pt x="49" y="13"/>
                    <a:pt x="40" y="7"/>
                  </a:cubicBezTo>
                  <a:cubicBezTo>
                    <a:pt x="31" y="0"/>
                    <a:pt x="20" y="0"/>
                    <a:pt x="12" y="6"/>
                  </a:cubicBezTo>
                  <a:cubicBezTo>
                    <a:pt x="3" y="13"/>
                    <a:pt x="0" y="25"/>
                    <a:pt x="4" y="35"/>
                  </a:cubicBezTo>
                  <a:cubicBezTo>
                    <a:pt x="8" y="45"/>
                    <a:pt x="14" y="51"/>
                    <a:pt x="23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0" name="Google Shape;896;p22"/>
            <p:cNvSpPr/>
            <p:nvPr/>
          </p:nvSpPr>
          <p:spPr>
            <a:xfrm>
              <a:off x="5635625" y="5248276"/>
              <a:ext cx="487363" cy="357187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6" y="41"/>
                  </a:moveTo>
                  <a:cubicBezTo>
                    <a:pt x="27" y="46"/>
                    <a:pt x="34" y="56"/>
                    <a:pt x="39" y="67"/>
                  </a:cubicBezTo>
                  <a:cubicBezTo>
                    <a:pt x="48" y="87"/>
                    <a:pt x="71" y="95"/>
                    <a:pt x="91" y="86"/>
                  </a:cubicBezTo>
                  <a:cubicBezTo>
                    <a:pt x="99" y="81"/>
                    <a:pt x="107" y="76"/>
                    <a:pt x="115" y="72"/>
                  </a:cubicBezTo>
                  <a:cubicBezTo>
                    <a:pt x="128" y="64"/>
                    <a:pt x="129" y="51"/>
                    <a:pt x="119" y="40"/>
                  </a:cubicBezTo>
                  <a:cubicBezTo>
                    <a:pt x="117" y="37"/>
                    <a:pt x="113" y="35"/>
                    <a:pt x="109" y="33"/>
                  </a:cubicBezTo>
                  <a:cubicBezTo>
                    <a:pt x="100" y="29"/>
                    <a:pt x="91" y="30"/>
                    <a:pt x="83" y="33"/>
                  </a:cubicBezTo>
                  <a:cubicBezTo>
                    <a:pt x="67" y="37"/>
                    <a:pt x="54" y="35"/>
                    <a:pt x="44" y="21"/>
                  </a:cubicBezTo>
                  <a:cubicBezTo>
                    <a:pt x="40" y="15"/>
                    <a:pt x="35" y="10"/>
                    <a:pt x="29" y="5"/>
                  </a:cubicBezTo>
                  <a:cubicBezTo>
                    <a:pt x="22" y="0"/>
                    <a:pt x="14" y="0"/>
                    <a:pt x="8" y="5"/>
                  </a:cubicBezTo>
                  <a:cubicBezTo>
                    <a:pt x="2" y="10"/>
                    <a:pt x="0" y="18"/>
                    <a:pt x="3" y="26"/>
                  </a:cubicBezTo>
                  <a:cubicBezTo>
                    <a:pt x="5" y="33"/>
                    <a:pt x="10" y="37"/>
                    <a:pt x="16" y="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1" name="Google Shape;897;p22"/>
            <p:cNvSpPr/>
            <p:nvPr/>
          </p:nvSpPr>
          <p:spPr>
            <a:xfrm>
              <a:off x="5256213" y="6107113"/>
              <a:ext cx="636588" cy="211138"/>
            </a:xfrm>
            <a:custGeom>
              <a:avLst/>
              <a:gdLst/>
              <a:ahLst/>
              <a:cxnLst/>
              <a:rect l="l" t="t" r="r" b="b"/>
              <a:pathLst>
                <a:path w="169" h="56" extrusionOk="0">
                  <a:moveTo>
                    <a:pt x="148" y="9"/>
                  </a:moveTo>
                  <a:cubicBezTo>
                    <a:pt x="132" y="1"/>
                    <a:pt x="116" y="0"/>
                    <a:pt x="99" y="4"/>
                  </a:cubicBezTo>
                  <a:cubicBezTo>
                    <a:pt x="89" y="6"/>
                    <a:pt x="81" y="11"/>
                    <a:pt x="72" y="13"/>
                  </a:cubicBezTo>
                  <a:cubicBezTo>
                    <a:pt x="60" y="16"/>
                    <a:pt x="47" y="15"/>
                    <a:pt x="35" y="15"/>
                  </a:cubicBezTo>
                  <a:cubicBezTo>
                    <a:pt x="24" y="16"/>
                    <a:pt x="13" y="19"/>
                    <a:pt x="5" y="28"/>
                  </a:cubicBezTo>
                  <a:cubicBezTo>
                    <a:pt x="0" y="35"/>
                    <a:pt x="0" y="43"/>
                    <a:pt x="6" y="49"/>
                  </a:cubicBezTo>
                  <a:cubicBezTo>
                    <a:pt x="13" y="55"/>
                    <a:pt x="22" y="56"/>
                    <a:pt x="30" y="54"/>
                  </a:cubicBezTo>
                  <a:cubicBezTo>
                    <a:pt x="44" y="52"/>
                    <a:pt x="57" y="45"/>
                    <a:pt x="69" y="37"/>
                  </a:cubicBezTo>
                  <a:cubicBezTo>
                    <a:pt x="71" y="36"/>
                    <a:pt x="73" y="34"/>
                    <a:pt x="76" y="34"/>
                  </a:cubicBezTo>
                  <a:cubicBezTo>
                    <a:pt x="94" y="29"/>
                    <a:pt x="112" y="29"/>
                    <a:pt x="128" y="41"/>
                  </a:cubicBezTo>
                  <a:cubicBezTo>
                    <a:pt x="135" y="46"/>
                    <a:pt x="144" y="48"/>
                    <a:pt x="152" y="44"/>
                  </a:cubicBezTo>
                  <a:cubicBezTo>
                    <a:pt x="167" y="39"/>
                    <a:pt x="169" y="27"/>
                    <a:pt x="158" y="16"/>
                  </a:cubicBezTo>
                  <a:cubicBezTo>
                    <a:pt x="156" y="13"/>
                    <a:pt x="152" y="11"/>
                    <a:pt x="14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2" name="Google Shape;898;p22"/>
            <p:cNvSpPr/>
            <p:nvPr/>
          </p:nvSpPr>
          <p:spPr>
            <a:xfrm>
              <a:off x="5881688" y="6088063"/>
              <a:ext cx="395287" cy="306388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95" y="50"/>
                  </a:moveTo>
                  <a:cubicBezTo>
                    <a:pt x="82" y="37"/>
                    <a:pt x="67" y="28"/>
                    <a:pt x="52" y="18"/>
                  </a:cubicBezTo>
                  <a:cubicBezTo>
                    <a:pt x="42" y="12"/>
                    <a:pt x="31" y="7"/>
                    <a:pt x="19" y="2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11"/>
                    <a:pt x="8" y="13"/>
                    <a:pt x="11" y="16"/>
                  </a:cubicBezTo>
                  <a:cubicBezTo>
                    <a:pt x="12" y="17"/>
                    <a:pt x="14" y="18"/>
                    <a:pt x="15" y="19"/>
                  </a:cubicBezTo>
                  <a:cubicBezTo>
                    <a:pt x="25" y="26"/>
                    <a:pt x="35" y="32"/>
                    <a:pt x="43" y="41"/>
                  </a:cubicBezTo>
                  <a:cubicBezTo>
                    <a:pt x="53" y="52"/>
                    <a:pt x="64" y="63"/>
                    <a:pt x="75" y="73"/>
                  </a:cubicBezTo>
                  <a:cubicBezTo>
                    <a:pt x="82" y="80"/>
                    <a:pt x="91" y="81"/>
                    <a:pt x="98" y="76"/>
                  </a:cubicBezTo>
                  <a:cubicBezTo>
                    <a:pt x="103" y="73"/>
                    <a:pt x="105" y="66"/>
                    <a:pt x="102" y="59"/>
                  </a:cubicBezTo>
                  <a:cubicBezTo>
                    <a:pt x="100" y="55"/>
                    <a:pt x="98" y="53"/>
                    <a:pt x="95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3" name="Google Shape;899;p22"/>
            <p:cNvSpPr/>
            <p:nvPr/>
          </p:nvSpPr>
          <p:spPr>
            <a:xfrm>
              <a:off x="6232525" y="5237163"/>
              <a:ext cx="173038" cy="16510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0" y="39"/>
                  </a:moveTo>
                  <a:cubicBezTo>
                    <a:pt x="40" y="35"/>
                    <a:pt x="46" y="23"/>
                    <a:pt x="41" y="13"/>
                  </a:cubicBezTo>
                  <a:cubicBezTo>
                    <a:pt x="37" y="3"/>
                    <a:pt x="25" y="0"/>
                    <a:pt x="13" y="5"/>
                  </a:cubicBezTo>
                  <a:cubicBezTo>
                    <a:pt x="4" y="9"/>
                    <a:pt x="0" y="20"/>
                    <a:pt x="4" y="29"/>
                  </a:cubicBezTo>
                  <a:cubicBezTo>
                    <a:pt x="8" y="39"/>
                    <a:pt x="19" y="44"/>
                    <a:pt x="3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4" name="Google Shape;900;p22"/>
            <p:cNvSpPr/>
            <p:nvPr/>
          </p:nvSpPr>
          <p:spPr>
            <a:xfrm>
              <a:off x="5907088" y="6273801"/>
              <a:ext cx="87312" cy="8572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8" y="1"/>
                  </a:moveTo>
                  <a:cubicBezTo>
                    <a:pt x="4" y="3"/>
                    <a:pt x="0" y="12"/>
                    <a:pt x="2" y="16"/>
                  </a:cubicBezTo>
                  <a:cubicBezTo>
                    <a:pt x="5" y="21"/>
                    <a:pt x="9" y="23"/>
                    <a:pt x="14" y="20"/>
                  </a:cubicBezTo>
                  <a:cubicBezTo>
                    <a:pt x="20" y="18"/>
                    <a:pt x="23" y="11"/>
                    <a:pt x="20" y="6"/>
                  </a:cubicBezTo>
                  <a:cubicBezTo>
                    <a:pt x="18" y="1"/>
                    <a:pt x="13" y="0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5" name="Google Shape;901;p22"/>
            <p:cNvSpPr/>
            <p:nvPr/>
          </p:nvSpPr>
          <p:spPr>
            <a:xfrm>
              <a:off x="5067300" y="5640388"/>
              <a:ext cx="425400" cy="24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6" name="Google Shape;902;p22"/>
            <p:cNvSpPr/>
            <p:nvPr/>
          </p:nvSpPr>
          <p:spPr>
            <a:xfrm>
              <a:off x="6318250" y="5805488"/>
              <a:ext cx="335100" cy="21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157" name="Google Shape;903;p22"/>
            <p:cNvSpPr/>
            <p:nvPr/>
          </p:nvSpPr>
          <p:spPr>
            <a:xfrm>
              <a:off x="6608763" y="6038851"/>
              <a:ext cx="214200" cy="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158" name="Google Shape;904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159" name="Google Shape;905;p22"/>
          <p:cNvSpPr txBox="1">
            <a:spLocks noGrp="1"/>
          </p:cNvSpPr>
          <p:nvPr>
            <p:ph type="subTitle" idx="1"/>
          </p:nvPr>
        </p:nvSpPr>
        <p:spPr>
          <a:xfrm>
            <a:off x="713236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60" name="Google Shape;906;p22"/>
          <p:cNvSpPr txBox="1">
            <a:spLocks noGrp="1"/>
          </p:cNvSpPr>
          <p:nvPr>
            <p:ph type="subTitle" idx="2"/>
          </p:nvPr>
        </p:nvSpPr>
        <p:spPr>
          <a:xfrm>
            <a:off x="3577964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61" name="Google Shape;907;p22"/>
          <p:cNvSpPr txBox="1">
            <a:spLocks noGrp="1"/>
          </p:cNvSpPr>
          <p:nvPr>
            <p:ph type="subTitle" idx="3"/>
          </p:nvPr>
        </p:nvSpPr>
        <p:spPr>
          <a:xfrm>
            <a:off x="713236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62" name="Google Shape;908;p22"/>
          <p:cNvSpPr txBox="1">
            <a:spLocks noGrp="1"/>
          </p:cNvSpPr>
          <p:nvPr>
            <p:ph type="subTitle" idx="4"/>
          </p:nvPr>
        </p:nvSpPr>
        <p:spPr>
          <a:xfrm>
            <a:off x="3577964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63" name="Google Shape;909;p22"/>
          <p:cNvSpPr txBox="1">
            <a:spLocks noGrp="1"/>
          </p:cNvSpPr>
          <p:nvPr>
            <p:ph type="subTitle" idx="5"/>
          </p:nvPr>
        </p:nvSpPr>
        <p:spPr>
          <a:xfrm>
            <a:off x="713236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164" name="Google Shape;910;p22"/>
          <p:cNvSpPr txBox="1">
            <a:spLocks noGrp="1"/>
          </p:cNvSpPr>
          <p:nvPr>
            <p:ph type="subTitle" idx="6"/>
          </p:nvPr>
        </p:nvSpPr>
        <p:spPr>
          <a:xfrm>
            <a:off x="713236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165" name="Google Shape;911;p22"/>
          <p:cNvSpPr txBox="1">
            <a:spLocks noGrp="1"/>
          </p:cNvSpPr>
          <p:nvPr>
            <p:ph type="subTitle" idx="7"/>
          </p:nvPr>
        </p:nvSpPr>
        <p:spPr>
          <a:xfrm>
            <a:off x="3577961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166" name="Google Shape;912;p22"/>
          <p:cNvSpPr txBox="1">
            <a:spLocks noGrp="1"/>
          </p:cNvSpPr>
          <p:nvPr>
            <p:ph type="subTitle" idx="8"/>
          </p:nvPr>
        </p:nvSpPr>
        <p:spPr>
          <a:xfrm>
            <a:off x="3577961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_1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914;p23"/>
          <p:cNvGrpSpPr/>
          <p:nvPr/>
        </p:nvGrpSpPr>
        <p:grpSpPr>
          <a:xfrm>
            <a:off x="-1333418" y="-1162615"/>
            <a:ext cx="10770765" cy="3792999"/>
            <a:chOff x="-1333418" y="-1162615"/>
            <a:chExt cx="10770765" cy="3792999"/>
          </a:xfrm>
        </p:grpSpPr>
        <p:grpSp>
          <p:nvGrpSpPr>
            <p:cNvPr id="189" name="Google Shape;915;p23"/>
            <p:cNvGrpSpPr/>
            <p:nvPr/>
          </p:nvGrpSpPr>
          <p:grpSpPr>
            <a:xfrm rot="3635557">
              <a:off x="6939683" y="-639700"/>
              <a:ext cx="2275399" cy="1839715"/>
              <a:chOff x="5037138" y="2959101"/>
              <a:chExt cx="2495550" cy="2017713"/>
            </a:xfrm>
          </p:grpSpPr>
          <p:sp>
            <p:nvSpPr>
              <p:cNvPr id="1049171" name="Google Shape;916;p23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2" name="Google Shape;917;p23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3" name="Google Shape;918;p23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4" name="Google Shape;919;p23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5" name="Google Shape;920;p23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6" name="Google Shape;921;p23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7" name="Google Shape;922;p23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8" name="Google Shape;923;p23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79" name="Google Shape;924;p23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0" name="Google Shape;925;p23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1" name="Google Shape;926;p23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2" name="Google Shape;927;p23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3" name="Google Shape;928;p23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4" name="Google Shape;929;p23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5" name="Google Shape;930;p23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6" name="Google Shape;931;p23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90" name="Google Shape;932;p23"/>
            <p:cNvGrpSpPr/>
            <p:nvPr/>
          </p:nvGrpSpPr>
          <p:grpSpPr>
            <a:xfrm rot="-901848">
              <a:off x="-1009993" y="-625966"/>
              <a:ext cx="3103234" cy="2903628"/>
              <a:chOff x="3216275" y="200026"/>
              <a:chExt cx="1579562" cy="1477962"/>
            </a:xfrm>
          </p:grpSpPr>
          <p:sp>
            <p:nvSpPr>
              <p:cNvPr id="1049187" name="Google Shape;933;p23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8" name="Google Shape;934;p23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89" name="Google Shape;935;p23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0" name="Google Shape;936;p23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1" name="Google Shape;937;p23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2" name="Google Shape;938;p23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3" name="Google Shape;939;p23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4" name="Google Shape;940;p23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5" name="Google Shape;941;p23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6" name="Google Shape;942;p23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7" name="Google Shape;943;p23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8" name="Google Shape;944;p23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99" name="Google Shape;945;p23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0" name="Google Shape;946;p23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1" name="Google Shape;947;p23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2" name="Google Shape;948;p23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3" name="Google Shape;949;p23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4" name="Google Shape;950;p23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5" name="Google Shape;951;p23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6" name="Google Shape;952;p23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7" name="Google Shape;953;p23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8" name="Google Shape;954;p23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09" name="Google Shape;955;p23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210" name="Google Shape;956;p23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49211" name="Google Shape;957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212" name="Google Shape;958;p23"/>
          <p:cNvSpPr txBox="1">
            <a:spLocks noGrp="1"/>
          </p:cNvSpPr>
          <p:nvPr>
            <p:ph type="subTitle" idx="1"/>
          </p:nvPr>
        </p:nvSpPr>
        <p:spPr>
          <a:xfrm>
            <a:off x="6444761" y="2091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13" name="Google Shape;959;p23"/>
          <p:cNvSpPr txBox="1">
            <a:spLocks noGrp="1"/>
          </p:cNvSpPr>
          <p:nvPr>
            <p:ph type="subTitle" idx="2"/>
          </p:nvPr>
        </p:nvSpPr>
        <p:spPr>
          <a:xfrm>
            <a:off x="6445661" y="167554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214" name="Google Shape;960;p23"/>
          <p:cNvSpPr txBox="1">
            <a:spLocks noGrp="1"/>
          </p:cNvSpPr>
          <p:nvPr>
            <p:ph type="subTitle" idx="3"/>
          </p:nvPr>
        </p:nvSpPr>
        <p:spPr>
          <a:xfrm>
            <a:off x="713236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15" name="Google Shape;961;p23"/>
          <p:cNvSpPr txBox="1">
            <a:spLocks noGrp="1"/>
          </p:cNvSpPr>
          <p:nvPr>
            <p:ph type="subTitle" idx="4"/>
          </p:nvPr>
        </p:nvSpPr>
        <p:spPr>
          <a:xfrm>
            <a:off x="3577964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16" name="Google Shape;962;p23"/>
          <p:cNvSpPr txBox="1">
            <a:spLocks noGrp="1"/>
          </p:cNvSpPr>
          <p:nvPr>
            <p:ph type="subTitle" idx="5"/>
          </p:nvPr>
        </p:nvSpPr>
        <p:spPr>
          <a:xfrm>
            <a:off x="2150686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17" name="Google Shape;963;p23"/>
          <p:cNvSpPr txBox="1">
            <a:spLocks noGrp="1"/>
          </p:cNvSpPr>
          <p:nvPr>
            <p:ph type="subTitle" idx="6"/>
          </p:nvPr>
        </p:nvSpPr>
        <p:spPr>
          <a:xfrm>
            <a:off x="5015414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18" name="Google Shape;964;p23"/>
          <p:cNvSpPr txBox="1">
            <a:spLocks noGrp="1"/>
          </p:cNvSpPr>
          <p:nvPr>
            <p:ph type="subTitle" idx="7"/>
          </p:nvPr>
        </p:nvSpPr>
        <p:spPr>
          <a:xfrm>
            <a:off x="713236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219" name="Google Shape;965;p23"/>
          <p:cNvSpPr txBox="1">
            <a:spLocks noGrp="1"/>
          </p:cNvSpPr>
          <p:nvPr>
            <p:ph type="subTitle" idx="8"/>
          </p:nvPr>
        </p:nvSpPr>
        <p:spPr>
          <a:xfrm>
            <a:off x="2150686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220" name="Google Shape;966;p23"/>
          <p:cNvSpPr txBox="1">
            <a:spLocks noGrp="1"/>
          </p:cNvSpPr>
          <p:nvPr>
            <p:ph type="subTitle" idx="9"/>
          </p:nvPr>
        </p:nvSpPr>
        <p:spPr>
          <a:xfrm>
            <a:off x="3577961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221" name="Google Shape;967;p23"/>
          <p:cNvSpPr txBox="1">
            <a:spLocks noGrp="1"/>
          </p:cNvSpPr>
          <p:nvPr>
            <p:ph type="subTitle" idx="13"/>
          </p:nvPr>
        </p:nvSpPr>
        <p:spPr>
          <a:xfrm>
            <a:off x="5015411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91" name="Google Shape;968;p23"/>
          <p:cNvGrpSpPr/>
          <p:nvPr/>
        </p:nvGrpSpPr>
        <p:grpSpPr>
          <a:xfrm rot="2929820">
            <a:off x="-1516526" y="3701060"/>
            <a:ext cx="3513604" cy="2002950"/>
            <a:chOff x="4738688" y="5183188"/>
            <a:chExt cx="2355850" cy="1343025"/>
          </a:xfrm>
        </p:grpSpPr>
        <p:sp>
          <p:nvSpPr>
            <p:cNvPr id="1049222" name="Google Shape;969;p23"/>
            <p:cNvSpPr/>
            <p:nvPr/>
          </p:nvSpPr>
          <p:spPr>
            <a:xfrm>
              <a:off x="4760913" y="5267326"/>
              <a:ext cx="2319337" cy="1243013"/>
            </a:xfrm>
            <a:custGeom>
              <a:avLst/>
              <a:gdLst/>
              <a:ahLst/>
              <a:cxnLst/>
              <a:rect l="l" t="t" r="r" b="b"/>
              <a:pathLst>
                <a:path w="615" h="330" extrusionOk="0">
                  <a:moveTo>
                    <a:pt x="530" y="330"/>
                  </a:moveTo>
                  <a:cubicBezTo>
                    <a:pt x="519" y="330"/>
                    <a:pt x="508" y="328"/>
                    <a:pt x="498" y="324"/>
                  </a:cubicBezTo>
                  <a:cubicBezTo>
                    <a:pt x="472" y="314"/>
                    <a:pt x="453" y="295"/>
                    <a:pt x="435" y="276"/>
                  </a:cubicBezTo>
                  <a:cubicBezTo>
                    <a:pt x="431" y="272"/>
                    <a:pt x="427" y="269"/>
                    <a:pt x="424" y="265"/>
                  </a:cubicBezTo>
                  <a:cubicBezTo>
                    <a:pt x="400" y="242"/>
                    <a:pt x="373" y="223"/>
                    <a:pt x="348" y="212"/>
                  </a:cubicBezTo>
                  <a:cubicBezTo>
                    <a:pt x="332" y="204"/>
                    <a:pt x="315" y="201"/>
                    <a:pt x="295" y="201"/>
                  </a:cubicBezTo>
                  <a:cubicBezTo>
                    <a:pt x="279" y="201"/>
                    <a:pt x="264" y="203"/>
                    <a:pt x="247" y="205"/>
                  </a:cubicBezTo>
                  <a:cubicBezTo>
                    <a:pt x="236" y="207"/>
                    <a:pt x="226" y="208"/>
                    <a:pt x="215" y="209"/>
                  </a:cubicBezTo>
                  <a:cubicBezTo>
                    <a:pt x="213" y="210"/>
                    <a:pt x="211" y="210"/>
                    <a:pt x="209" y="210"/>
                  </a:cubicBezTo>
                  <a:cubicBezTo>
                    <a:pt x="203" y="210"/>
                    <a:pt x="198" y="211"/>
                    <a:pt x="192" y="212"/>
                  </a:cubicBezTo>
                  <a:cubicBezTo>
                    <a:pt x="185" y="213"/>
                    <a:pt x="179" y="215"/>
                    <a:pt x="173" y="216"/>
                  </a:cubicBezTo>
                  <a:cubicBezTo>
                    <a:pt x="157" y="219"/>
                    <a:pt x="142" y="223"/>
                    <a:pt x="126" y="223"/>
                  </a:cubicBezTo>
                  <a:cubicBezTo>
                    <a:pt x="113" y="223"/>
                    <a:pt x="101" y="220"/>
                    <a:pt x="89" y="216"/>
                  </a:cubicBezTo>
                  <a:cubicBezTo>
                    <a:pt x="60" y="204"/>
                    <a:pt x="35" y="182"/>
                    <a:pt x="19" y="154"/>
                  </a:cubicBezTo>
                  <a:cubicBezTo>
                    <a:pt x="4" y="128"/>
                    <a:pt x="0" y="99"/>
                    <a:pt x="9" y="71"/>
                  </a:cubicBezTo>
                  <a:cubicBezTo>
                    <a:pt x="17" y="45"/>
                    <a:pt x="36" y="23"/>
                    <a:pt x="62" y="11"/>
                  </a:cubicBezTo>
                  <a:cubicBezTo>
                    <a:pt x="77" y="4"/>
                    <a:pt x="93" y="0"/>
                    <a:pt x="110" y="0"/>
                  </a:cubicBezTo>
                  <a:cubicBezTo>
                    <a:pt x="137" y="0"/>
                    <a:pt x="165" y="11"/>
                    <a:pt x="187" y="31"/>
                  </a:cubicBezTo>
                  <a:cubicBezTo>
                    <a:pt x="191" y="35"/>
                    <a:pt x="196" y="39"/>
                    <a:pt x="201" y="43"/>
                  </a:cubicBezTo>
                  <a:cubicBezTo>
                    <a:pt x="210" y="51"/>
                    <a:pt x="219" y="59"/>
                    <a:pt x="228" y="68"/>
                  </a:cubicBezTo>
                  <a:cubicBezTo>
                    <a:pt x="232" y="72"/>
                    <a:pt x="236" y="77"/>
                    <a:pt x="240" y="81"/>
                  </a:cubicBezTo>
                  <a:cubicBezTo>
                    <a:pt x="247" y="90"/>
                    <a:pt x="254" y="98"/>
                    <a:pt x="263" y="105"/>
                  </a:cubicBezTo>
                  <a:cubicBezTo>
                    <a:pt x="277" y="116"/>
                    <a:pt x="295" y="123"/>
                    <a:pt x="313" y="123"/>
                  </a:cubicBezTo>
                  <a:cubicBezTo>
                    <a:pt x="322" y="123"/>
                    <a:pt x="330" y="121"/>
                    <a:pt x="337" y="119"/>
                  </a:cubicBezTo>
                  <a:cubicBezTo>
                    <a:pt x="351" y="114"/>
                    <a:pt x="363" y="108"/>
                    <a:pt x="376" y="102"/>
                  </a:cubicBezTo>
                  <a:cubicBezTo>
                    <a:pt x="388" y="96"/>
                    <a:pt x="400" y="90"/>
                    <a:pt x="414" y="85"/>
                  </a:cubicBezTo>
                  <a:cubicBezTo>
                    <a:pt x="434" y="78"/>
                    <a:pt x="458" y="75"/>
                    <a:pt x="486" y="75"/>
                  </a:cubicBezTo>
                  <a:cubicBezTo>
                    <a:pt x="539" y="75"/>
                    <a:pt x="582" y="104"/>
                    <a:pt x="603" y="154"/>
                  </a:cubicBezTo>
                  <a:cubicBezTo>
                    <a:pt x="613" y="179"/>
                    <a:pt x="615" y="203"/>
                    <a:pt x="609" y="226"/>
                  </a:cubicBezTo>
                  <a:cubicBezTo>
                    <a:pt x="608" y="229"/>
                    <a:pt x="607" y="233"/>
                    <a:pt x="607" y="237"/>
                  </a:cubicBezTo>
                  <a:cubicBezTo>
                    <a:pt x="601" y="259"/>
                    <a:pt x="595" y="282"/>
                    <a:pt x="584" y="302"/>
                  </a:cubicBezTo>
                  <a:cubicBezTo>
                    <a:pt x="574" y="320"/>
                    <a:pt x="554" y="330"/>
                    <a:pt x="530" y="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3" name="Google Shape;970;p23"/>
            <p:cNvSpPr/>
            <p:nvPr/>
          </p:nvSpPr>
          <p:spPr>
            <a:xfrm>
              <a:off x="4738688" y="5251451"/>
              <a:ext cx="2355850" cy="1274763"/>
            </a:xfrm>
            <a:custGeom>
              <a:avLst/>
              <a:gdLst/>
              <a:ahLst/>
              <a:cxnLst/>
              <a:rect l="l" t="t" r="r" b="b"/>
              <a:pathLst>
                <a:path w="625" h="338" extrusionOk="0">
                  <a:moveTo>
                    <a:pt x="116" y="8"/>
                  </a:moveTo>
                  <a:cubicBezTo>
                    <a:pt x="143" y="8"/>
                    <a:pt x="169" y="19"/>
                    <a:pt x="190" y="38"/>
                  </a:cubicBezTo>
                  <a:cubicBezTo>
                    <a:pt x="204" y="50"/>
                    <a:pt x="218" y="61"/>
                    <a:pt x="231" y="74"/>
                  </a:cubicBezTo>
                  <a:cubicBezTo>
                    <a:pt x="243" y="87"/>
                    <a:pt x="253" y="102"/>
                    <a:pt x="266" y="112"/>
                  </a:cubicBezTo>
                  <a:cubicBezTo>
                    <a:pt x="281" y="124"/>
                    <a:pt x="300" y="131"/>
                    <a:pt x="319" y="131"/>
                  </a:cubicBezTo>
                  <a:cubicBezTo>
                    <a:pt x="328" y="131"/>
                    <a:pt x="336" y="129"/>
                    <a:pt x="345" y="127"/>
                  </a:cubicBezTo>
                  <a:cubicBezTo>
                    <a:pt x="371" y="118"/>
                    <a:pt x="395" y="102"/>
                    <a:pt x="421" y="93"/>
                  </a:cubicBezTo>
                  <a:cubicBezTo>
                    <a:pt x="444" y="85"/>
                    <a:pt x="468" y="83"/>
                    <a:pt x="492" y="83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43" y="83"/>
                    <a:pt x="585" y="111"/>
                    <a:pt x="605" y="159"/>
                  </a:cubicBezTo>
                  <a:cubicBezTo>
                    <a:pt x="614" y="182"/>
                    <a:pt x="618" y="205"/>
                    <a:pt x="612" y="229"/>
                  </a:cubicBezTo>
                  <a:cubicBezTo>
                    <a:pt x="605" y="254"/>
                    <a:pt x="600" y="281"/>
                    <a:pt x="586" y="304"/>
                  </a:cubicBezTo>
                  <a:cubicBezTo>
                    <a:pt x="576" y="323"/>
                    <a:pt x="556" y="330"/>
                    <a:pt x="536" y="330"/>
                  </a:cubicBezTo>
                  <a:cubicBezTo>
                    <a:pt x="525" y="330"/>
                    <a:pt x="515" y="328"/>
                    <a:pt x="505" y="325"/>
                  </a:cubicBezTo>
                  <a:cubicBezTo>
                    <a:pt x="475" y="313"/>
                    <a:pt x="455" y="288"/>
                    <a:pt x="432" y="266"/>
                  </a:cubicBezTo>
                  <a:cubicBezTo>
                    <a:pt x="411" y="245"/>
                    <a:pt x="383" y="224"/>
                    <a:pt x="356" y="212"/>
                  </a:cubicBezTo>
                  <a:cubicBezTo>
                    <a:pt x="337" y="204"/>
                    <a:pt x="319" y="201"/>
                    <a:pt x="301" y="201"/>
                  </a:cubicBezTo>
                  <a:cubicBezTo>
                    <a:pt x="275" y="201"/>
                    <a:pt x="249" y="207"/>
                    <a:pt x="220" y="210"/>
                  </a:cubicBezTo>
                  <a:cubicBezTo>
                    <a:pt x="213" y="210"/>
                    <a:pt x="205" y="211"/>
                    <a:pt x="197" y="212"/>
                  </a:cubicBezTo>
                  <a:cubicBezTo>
                    <a:pt x="174" y="216"/>
                    <a:pt x="154" y="223"/>
                    <a:pt x="132" y="223"/>
                  </a:cubicBezTo>
                  <a:cubicBezTo>
                    <a:pt x="121" y="223"/>
                    <a:pt x="109" y="221"/>
                    <a:pt x="96" y="216"/>
                  </a:cubicBezTo>
                  <a:cubicBezTo>
                    <a:pt x="68" y="205"/>
                    <a:pt x="43" y="183"/>
                    <a:pt x="28" y="156"/>
                  </a:cubicBezTo>
                  <a:cubicBezTo>
                    <a:pt x="0" y="106"/>
                    <a:pt x="17" y="44"/>
                    <a:pt x="70" y="19"/>
                  </a:cubicBezTo>
                  <a:cubicBezTo>
                    <a:pt x="85" y="11"/>
                    <a:pt x="100" y="8"/>
                    <a:pt x="116" y="8"/>
                  </a:cubicBezTo>
                  <a:moveTo>
                    <a:pt x="468" y="113"/>
                  </a:moveTo>
                  <a:cubicBezTo>
                    <a:pt x="468" y="112"/>
                    <a:pt x="467" y="110"/>
                    <a:pt x="466" y="109"/>
                  </a:cubicBezTo>
                  <a:cubicBezTo>
                    <a:pt x="467" y="110"/>
                    <a:pt x="468" y="112"/>
                    <a:pt x="468" y="113"/>
                  </a:cubicBezTo>
                  <a:moveTo>
                    <a:pt x="116" y="0"/>
                  </a:moveTo>
                  <a:cubicBezTo>
                    <a:pt x="99" y="0"/>
                    <a:pt x="82" y="4"/>
                    <a:pt x="66" y="11"/>
                  </a:cubicBezTo>
                  <a:cubicBezTo>
                    <a:pt x="39" y="24"/>
                    <a:pt x="20" y="47"/>
                    <a:pt x="11" y="74"/>
                  </a:cubicBezTo>
                  <a:cubicBezTo>
                    <a:pt x="2" y="102"/>
                    <a:pt x="6" y="133"/>
                    <a:pt x="21" y="160"/>
                  </a:cubicBezTo>
                  <a:cubicBezTo>
                    <a:pt x="38" y="189"/>
                    <a:pt x="63" y="212"/>
                    <a:pt x="93" y="223"/>
                  </a:cubicBezTo>
                  <a:cubicBezTo>
                    <a:pt x="106" y="228"/>
                    <a:pt x="119" y="231"/>
                    <a:pt x="132" y="231"/>
                  </a:cubicBezTo>
                  <a:cubicBezTo>
                    <a:pt x="148" y="231"/>
                    <a:pt x="163" y="227"/>
                    <a:pt x="179" y="224"/>
                  </a:cubicBezTo>
                  <a:cubicBezTo>
                    <a:pt x="186" y="223"/>
                    <a:pt x="192" y="221"/>
                    <a:pt x="199" y="220"/>
                  </a:cubicBezTo>
                  <a:cubicBezTo>
                    <a:pt x="204" y="219"/>
                    <a:pt x="210" y="218"/>
                    <a:pt x="216" y="218"/>
                  </a:cubicBezTo>
                  <a:cubicBezTo>
                    <a:pt x="217" y="218"/>
                    <a:pt x="219" y="218"/>
                    <a:pt x="221" y="217"/>
                  </a:cubicBezTo>
                  <a:cubicBezTo>
                    <a:pt x="232" y="216"/>
                    <a:pt x="243" y="215"/>
                    <a:pt x="253" y="213"/>
                  </a:cubicBezTo>
                  <a:cubicBezTo>
                    <a:pt x="270" y="211"/>
                    <a:pt x="286" y="209"/>
                    <a:pt x="301" y="209"/>
                  </a:cubicBezTo>
                  <a:cubicBezTo>
                    <a:pt x="320" y="209"/>
                    <a:pt x="337" y="212"/>
                    <a:pt x="353" y="219"/>
                  </a:cubicBezTo>
                  <a:cubicBezTo>
                    <a:pt x="377" y="230"/>
                    <a:pt x="403" y="249"/>
                    <a:pt x="427" y="272"/>
                  </a:cubicBezTo>
                  <a:cubicBezTo>
                    <a:pt x="430" y="275"/>
                    <a:pt x="434" y="279"/>
                    <a:pt x="438" y="283"/>
                  </a:cubicBezTo>
                  <a:cubicBezTo>
                    <a:pt x="457" y="302"/>
                    <a:pt x="476" y="321"/>
                    <a:pt x="502" y="332"/>
                  </a:cubicBezTo>
                  <a:cubicBezTo>
                    <a:pt x="513" y="336"/>
                    <a:pt x="524" y="338"/>
                    <a:pt x="536" y="338"/>
                  </a:cubicBezTo>
                  <a:cubicBezTo>
                    <a:pt x="561" y="338"/>
                    <a:pt x="582" y="327"/>
                    <a:pt x="593" y="308"/>
                  </a:cubicBezTo>
                  <a:cubicBezTo>
                    <a:pt x="605" y="287"/>
                    <a:pt x="611" y="264"/>
                    <a:pt x="616" y="242"/>
                  </a:cubicBezTo>
                  <a:cubicBezTo>
                    <a:pt x="617" y="238"/>
                    <a:pt x="618" y="234"/>
                    <a:pt x="619" y="231"/>
                  </a:cubicBezTo>
                  <a:cubicBezTo>
                    <a:pt x="625" y="207"/>
                    <a:pt x="623" y="182"/>
                    <a:pt x="612" y="156"/>
                  </a:cubicBezTo>
                  <a:cubicBezTo>
                    <a:pt x="591" y="105"/>
                    <a:pt x="546" y="75"/>
                    <a:pt x="492" y="75"/>
                  </a:cubicBezTo>
                  <a:cubicBezTo>
                    <a:pt x="463" y="75"/>
                    <a:pt x="439" y="79"/>
                    <a:pt x="418" y="86"/>
                  </a:cubicBezTo>
                  <a:cubicBezTo>
                    <a:pt x="405" y="90"/>
                    <a:pt x="392" y="96"/>
                    <a:pt x="380" y="102"/>
                  </a:cubicBezTo>
                  <a:cubicBezTo>
                    <a:pt x="367" y="109"/>
                    <a:pt x="355" y="115"/>
                    <a:pt x="342" y="119"/>
                  </a:cubicBezTo>
                  <a:cubicBezTo>
                    <a:pt x="335" y="121"/>
                    <a:pt x="327" y="123"/>
                    <a:pt x="319" y="123"/>
                  </a:cubicBezTo>
                  <a:cubicBezTo>
                    <a:pt x="302" y="123"/>
                    <a:pt x="285" y="117"/>
                    <a:pt x="271" y="106"/>
                  </a:cubicBezTo>
                  <a:cubicBezTo>
                    <a:pt x="263" y="99"/>
                    <a:pt x="256" y="91"/>
                    <a:pt x="249" y="83"/>
                  </a:cubicBezTo>
                  <a:cubicBezTo>
                    <a:pt x="245" y="78"/>
                    <a:pt x="241" y="73"/>
                    <a:pt x="237" y="69"/>
                  </a:cubicBezTo>
                  <a:cubicBezTo>
                    <a:pt x="228" y="60"/>
                    <a:pt x="219" y="52"/>
                    <a:pt x="209" y="44"/>
                  </a:cubicBezTo>
                  <a:cubicBezTo>
                    <a:pt x="205" y="40"/>
                    <a:pt x="200" y="36"/>
                    <a:pt x="195" y="32"/>
                  </a:cubicBezTo>
                  <a:cubicBezTo>
                    <a:pt x="173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4" name="Google Shape;971;p23"/>
            <p:cNvSpPr/>
            <p:nvPr/>
          </p:nvSpPr>
          <p:spPr>
            <a:xfrm>
              <a:off x="4845050" y="5432426"/>
              <a:ext cx="2117726" cy="904875"/>
            </a:xfrm>
            <a:custGeom>
              <a:avLst/>
              <a:gdLst/>
              <a:ahLst/>
              <a:cxnLst/>
              <a:rect l="l" t="t" r="r" b="b"/>
              <a:pathLst>
                <a:path w="562" h="240" extrusionOk="0">
                  <a:moveTo>
                    <a:pt x="550" y="114"/>
                  </a:moveTo>
                  <a:cubicBezTo>
                    <a:pt x="532" y="80"/>
                    <a:pt x="495" y="60"/>
                    <a:pt x="448" y="60"/>
                  </a:cubicBezTo>
                  <a:cubicBezTo>
                    <a:pt x="426" y="60"/>
                    <a:pt x="404" y="61"/>
                    <a:pt x="383" y="67"/>
                  </a:cubicBezTo>
                  <a:cubicBezTo>
                    <a:pt x="359" y="73"/>
                    <a:pt x="338" y="85"/>
                    <a:pt x="314" y="91"/>
                  </a:cubicBezTo>
                  <a:cubicBezTo>
                    <a:pt x="290" y="97"/>
                    <a:pt x="263" y="93"/>
                    <a:pt x="243" y="81"/>
                  </a:cubicBezTo>
                  <a:cubicBezTo>
                    <a:pt x="230" y="73"/>
                    <a:pt x="221" y="63"/>
                    <a:pt x="211" y="54"/>
                  </a:cubicBezTo>
                  <a:cubicBezTo>
                    <a:pt x="199" y="44"/>
                    <a:pt x="186" y="36"/>
                    <a:pt x="173" y="27"/>
                  </a:cubicBezTo>
                  <a:cubicBezTo>
                    <a:pt x="143" y="6"/>
                    <a:pt x="102" y="0"/>
                    <a:pt x="64" y="14"/>
                  </a:cubicBezTo>
                  <a:cubicBezTo>
                    <a:pt x="16" y="32"/>
                    <a:pt x="0" y="76"/>
                    <a:pt x="26" y="112"/>
                  </a:cubicBezTo>
                  <a:cubicBezTo>
                    <a:pt x="40" y="131"/>
                    <a:pt x="62" y="146"/>
                    <a:pt x="88" y="154"/>
                  </a:cubicBezTo>
                  <a:cubicBezTo>
                    <a:pt x="121" y="165"/>
                    <a:pt x="147" y="157"/>
                    <a:pt x="180" y="152"/>
                  </a:cubicBezTo>
                  <a:cubicBezTo>
                    <a:pt x="187" y="151"/>
                    <a:pt x="194" y="150"/>
                    <a:pt x="201" y="150"/>
                  </a:cubicBezTo>
                  <a:cubicBezTo>
                    <a:pt x="245" y="147"/>
                    <a:pt x="282" y="137"/>
                    <a:pt x="324" y="152"/>
                  </a:cubicBezTo>
                  <a:cubicBezTo>
                    <a:pt x="349" y="160"/>
                    <a:pt x="374" y="175"/>
                    <a:pt x="394" y="190"/>
                  </a:cubicBezTo>
                  <a:cubicBezTo>
                    <a:pt x="414" y="206"/>
                    <a:pt x="433" y="223"/>
                    <a:pt x="460" y="232"/>
                  </a:cubicBezTo>
                  <a:cubicBezTo>
                    <a:pt x="485" y="240"/>
                    <a:pt x="519" y="237"/>
                    <a:pt x="534" y="217"/>
                  </a:cubicBezTo>
                  <a:cubicBezTo>
                    <a:pt x="546" y="201"/>
                    <a:pt x="550" y="182"/>
                    <a:pt x="556" y="164"/>
                  </a:cubicBezTo>
                  <a:cubicBezTo>
                    <a:pt x="562" y="146"/>
                    <a:pt x="559" y="130"/>
                    <a:pt x="550" y="114"/>
                  </a:cubicBezTo>
                  <a:close/>
                  <a:moveTo>
                    <a:pt x="426" y="81"/>
                  </a:moveTo>
                  <a:cubicBezTo>
                    <a:pt x="426" y="80"/>
                    <a:pt x="425" y="79"/>
                    <a:pt x="424" y="78"/>
                  </a:cubicBezTo>
                  <a:cubicBezTo>
                    <a:pt x="425" y="79"/>
                    <a:pt x="426" y="80"/>
                    <a:pt x="426" y="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5" name="Google Shape;972;p23"/>
            <p:cNvSpPr/>
            <p:nvPr/>
          </p:nvSpPr>
          <p:spPr>
            <a:xfrm>
              <a:off x="5541963" y="5183188"/>
              <a:ext cx="674688" cy="493712"/>
            </a:xfrm>
            <a:custGeom>
              <a:avLst/>
              <a:gdLst/>
              <a:ahLst/>
              <a:cxnLst/>
              <a:rect l="l" t="t" r="r" b="b"/>
              <a:pathLst>
                <a:path w="179" h="131" extrusionOk="0">
                  <a:moveTo>
                    <a:pt x="23" y="56"/>
                  </a:moveTo>
                  <a:cubicBezTo>
                    <a:pt x="38" y="64"/>
                    <a:pt x="48" y="76"/>
                    <a:pt x="55" y="92"/>
                  </a:cubicBezTo>
                  <a:cubicBezTo>
                    <a:pt x="67" y="120"/>
                    <a:pt x="98" y="131"/>
                    <a:pt x="126" y="118"/>
                  </a:cubicBezTo>
                  <a:cubicBezTo>
                    <a:pt x="138" y="112"/>
                    <a:pt x="149" y="105"/>
                    <a:pt x="160" y="99"/>
                  </a:cubicBezTo>
                  <a:cubicBezTo>
                    <a:pt x="177" y="89"/>
                    <a:pt x="179" y="70"/>
                    <a:pt x="166" y="55"/>
                  </a:cubicBezTo>
                  <a:cubicBezTo>
                    <a:pt x="162" y="51"/>
                    <a:pt x="157" y="48"/>
                    <a:pt x="152" y="45"/>
                  </a:cubicBezTo>
                  <a:cubicBezTo>
                    <a:pt x="140" y="39"/>
                    <a:pt x="127" y="41"/>
                    <a:pt x="115" y="45"/>
                  </a:cubicBezTo>
                  <a:cubicBezTo>
                    <a:pt x="94" y="51"/>
                    <a:pt x="76" y="49"/>
                    <a:pt x="62" y="29"/>
                  </a:cubicBezTo>
                  <a:cubicBezTo>
                    <a:pt x="56" y="20"/>
                    <a:pt x="49" y="13"/>
                    <a:pt x="40" y="7"/>
                  </a:cubicBezTo>
                  <a:cubicBezTo>
                    <a:pt x="31" y="0"/>
                    <a:pt x="20" y="0"/>
                    <a:pt x="12" y="6"/>
                  </a:cubicBezTo>
                  <a:cubicBezTo>
                    <a:pt x="3" y="13"/>
                    <a:pt x="0" y="25"/>
                    <a:pt x="4" y="35"/>
                  </a:cubicBezTo>
                  <a:cubicBezTo>
                    <a:pt x="8" y="45"/>
                    <a:pt x="14" y="51"/>
                    <a:pt x="23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6" name="Google Shape;973;p23"/>
            <p:cNvSpPr/>
            <p:nvPr/>
          </p:nvSpPr>
          <p:spPr>
            <a:xfrm>
              <a:off x="5635625" y="5248276"/>
              <a:ext cx="487363" cy="357187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6" y="41"/>
                  </a:moveTo>
                  <a:cubicBezTo>
                    <a:pt x="27" y="46"/>
                    <a:pt x="34" y="56"/>
                    <a:pt x="39" y="67"/>
                  </a:cubicBezTo>
                  <a:cubicBezTo>
                    <a:pt x="48" y="87"/>
                    <a:pt x="71" y="95"/>
                    <a:pt x="91" y="86"/>
                  </a:cubicBezTo>
                  <a:cubicBezTo>
                    <a:pt x="99" y="81"/>
                    <a:pt x="107" y="76"/>
                    <a:pt x="115" y="72"/>
                  </a:cubicBezTo>
                  <a:cubicBezTo>
                    <a:pt x="128" y="64"/>
                    <a:pt x="129" y="51"/>
                    <a:pt x="119" y="40"/>
                  </a:cubicBezTo>
                  <a:cubicBezTo>
                    <a:pt x="117" y="37"/>
                    <a:pt x="113" y="35"/>
                    <a:pt x="109" y="33"/>
                  </a:cubicBezTo>
                  <a:cubicBezTo>
                    <a:pt x="100" y="29"/>
                    <a:pt x="91" y="30"/>
                    <a:pt x="83" y="33"/>
                  </a:cubicBezTo>
                  <a:cubicBezTo>
                    <a:pt x="67" y="37"/>
                    <a:pt x="54" y="35"/>
                    <a:pt x="44" y="21"/>
                  </a:cubicBezTo>
                  <a:cubicBezTo>
                    <a:pt x="40" y="15"/>
                    <a:pt x="35" y="10"/>
                    <a:pt x="29" y="5"/>
                  </a:cubicBezTo>
                  <a:cubicBezTo>
                    <a:pt x="22" y="0"/>
                    <a:pt x="14" y="0"/>
                    <a:pt x="8" y="5"/>
                  </a:cubicBezTo>
                  <a:cubicBezTo>
                    <a:pt x="2" y="10"/>
                    <a:pt x="0" y="18"/>
                    <a:pt x="3" y="26"/>
                  </a:cubicBezTo>
                  <a:cubicBezTo>
                    <a:pt x="5" y="33"/>
                    <a:pt x="10" y="37"/>
                    <a:pt x="16" y="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7" name="Google Shape;974;p23"/>
            <p:cNvSpPr/>
            <p:nvPr/>
          </p:nvSpPr>
          <p:spPr>
            <a:xfrm>
              <a:off x="5256213" y="6107113"/>
              <a:ext cx="636588" cy="211138"/>
            </a:xfrm>
            <a:custGeom>
              <a:avLst/>
              <a:gdLst/>
              <a:ahLst/>
              <a:cxnLst/>
              <a:rect l="l" t="t" r="r" b="b"/>
              <a:pathLst>
                <a:path w="169" h="56" extrusionOk="0">
                  <a:moveTo>
                    <a:pt x="148" y="9"/>
                  </a:moveTo>
                  <a:cubicBezTo>
                    <a:pt x="132" y="1"/>
                    <a:pt x="116" y="0"/>
                    <a:pt x="99" y="4"/>
                  </a:cubicBezTo>
                  <a:cubicBezTo>
                    <a:pt x="89" y="6"/>
                    <a:pt x="81" y="11"/>
                    <a:pt x="72" y="13"/>
                  </a:cubicBezTo>
                  <a:cubicBezTo>
                    <a:pt x="60" y="16"/>
                    <a:pt x="47" y="15"/>
                    <a:pt x="35" y="15"/>
                  </a:cubicBezTo>
                  <a:cubicBezTo>
                    <a:pt x="24" y="16"/>
                    <a:pt x="13" y="19"/>
                    <a:pt x="5" y="28"/>
                  </a:cubicBezTo>
                  <a:cubicBezTo>
                    <a:pt x="0" y="35"/>
                    <a:pt x="0" y="43"/>
                    <a:pt x="6" y="49"/>
                  </a:cubicBezTo>
                  <a:cubicBezTo>
                    <a:pt x="13" y="55"/>
                    <a:pt x="22" y="56"/>
                    <a:pt x="30" y="54"/>
                  </a:cubicBezTo>
                  <a:cubicBezTo>
                    <a:pt x="44" y="52"/>
                    <a:pt x="57" y="45"/>
                    <a:pt x="69" y="37"/>
                  </a:cubicBezTo>
                  <a:cubicBezTo>
                    <a:pt x="71" y="36"/>
                    <a:pt x="73" y="34"/>
                    <a:pt x="76" y="34"/>
                  </a:cubicBezTo>
                  <a:cubicBezTo>
                    <a:pt x="94" y="29"/>
                    <a:pt x="112" y="29"/>
                    <a:pt x="128" y="41"/>
                  </a:cubicBezTo>
                  <a:cubicBezTo>
                    <a:pt x="135" y="46"/>
                    <a:pt x="144" y="48"/>
                    <a:pt x="152" y="44"/>
                  </a:cubicBezTo>
                  <a:cubicBezTo>
                    <a:pt x="167" y="39"/>
                    <a:pt x="169" y="27"/>
                    <a:pt x="158" y="16"/>
                  </a:cubicBezTo>
                  <a:cubicBezTo>
                    <a:pt x="156" y="13"/>
                    <a:pt x="152" y="11"/>
                    <a:pt x="14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8" name="Google Shape;975;p23"/>
            <p:cNvSpPr/>
            <p:nvPr/>
          </p:nvSpPr>
          <p:spPr>
            <a:xfrm>
              <a:off x="5881688" y="6088063"/>
              <a:ext cx="395287" cy="306388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95" y="50"/>
                  </a:moveTo>
                  <a:cubicBezTo>
                    <a:pt x="82" y="37"/>
                    <a:pt x="67" y="28"/>
                    <a:pt x="52" y="18"/>
                  </a:cubicBezTo>
                  <a:cubicBezTo>
                    <a:pt x="42" y="12"/>
                    <a:pt x="31" y="7"/>
                    <a:pt x="19" y="2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11"/>
                    <a:pt x="8" y="13"/>
                    <a:pt x="11" y="16"/>
                  </a:cubicBezTo>
                  <a:cubicBezTo>
                    <a:pt x="12" y="17"/>
                    <a:pt x="14" y="18"/>
                    <a:pt x="15" y="19"/>
                  </a:cubicBezTo>
                  <a:cubicBezTo>
                    <a:pt x="25" y="26"/>
                    <a:pt x="35" y="32"/>
                    <a:pt x="43" y="41"/>
                  </a:cubicBezTo>
                  <a:cubicBezTo>
                    <a:pt x="53" y="52"/>
                    <a:pt x="64" y="63"/>
                    <a:pt x="75" y="73"/>
                  </a:cubicBezTo>
                  <a:cubicBezTo>
                    <a:pt x="82" y="80"/>
                    <a:pt x="91" y="81"/>
                    <a:pt x="98" y="76"/>
                  </a:cubicBezTo>
                  <a:cubicBezTo>
                    <a:pt x="103" y="73"/>
                    <a:pt x="105" y="66"/>
                    <a:pt x="102" y="59"/>
                  </a:cubicBezTo>
                  <a:cubicBezTo>
                    <a:pt x="100" y="55"/>
                    <a:pt x="98" y="53"/>
                    <a:pt x="95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29" name="Google Shape;976;p23"/>
            <p:cNvSpPr/>
            <p:nvPr/>
          </p:nvSpPr>
          <p:spPr>
            <a:xfrm>
              <a:off x="6232525" y="5237163"/>
              <a:ext cx="173038" cy="16510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0" y="39"/>
                  </a:moveTo>
                  <a:cubicBezTo>
                    <a:pt x="40" y="35"/>
                    <a:pt x="46" y="23"/>
                    <a:pt x="41" y="13"/>
                  </a:cubicBezTo>
                  <a:cubicBezTo>
                    <a:pt x="37" y="3"/>
                    <a:pt x="25" y="0"/>
                    <a:pt x="13" y="5"/>
                  </a:cubicBezTo>
                  <a:cubicBezTo>
                    <a:pt x="4" y="9"/>
                    <a:pt x="0" y="20"/>
                    <a:pt x="4" y="29"/>
                  </a:cubicBezTo>
                  <a:cubicBezTo>
                    <a:pt x="8" y="39"/>
                    <a:pt x="19" y="44"/>
                    <a:pt x="3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0" name="Google Shape;977;p23"/>
            <p:cNvSpPr/>
            <p:nvPr/>
          </p:nvSpPr>
          <p:spPr>
            <a:xfrm>
              <a:off x="5907088" y="6273801"/>
              <a:ext cx="87312" cy="8572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8" y="1"/>
                  </a:moveTo>
                  <a:cubicBezTo>
                    <a:pt x="4" y="3"/>
                    <a:pt x="0" y="12"/>
                    <a:pt x="2" y="16"/>
                  </a:cubicBezTo>
                  <a:cubicBezTo>
                    <a:pt x="5" y="21"/>
                    <a:pt x="9" y="23"/>
                    <a:pt x="14" y="20"/>
                  </a:cubicBezTo>
                  <a:cubicBezTo>
                    <a:pt x="20" y="18"/>
                    <a:pt x="23" y="11"/>
                    <a:pt x="20" y="6"/>
                  </a:cubicBezTo>
                  <a:cubicBezTo>
                    <a:pt x="18" y="1"/>
                    <a:pt x="13" y="0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1" name="Google Shape;978;p23"/>
            <p:cNvSpPr/>
            <p:nvPr/>
          </p:nvSpPr>
          <p:spPr>
            <a:xfrm>
              <a:off x="5067300" y="5640388"/>
              <a:ext cx="425400" cy="24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2" name="Google Shape;979;p23"/>
            <p:cNvSpPr/>
            <p:nvPr/>
          </p:nvSpPr>
          <p:spPr>
            <a:xfrm>
              <a:off x="6318250" y="5805488"/>
              <a:ext cx="335100" cy="21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3" name="Google Shape;980;p23"/>
            <p:cNvSpPr/>
            <p:nvPr/>
          </p:nvSpPr>
          <p:spPr>
            <a:xfrm>
              <a:off x="6608763" y="6038851"/>
              <a:ext cx="214200" cy="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982;p24"/>
          <p:cNvGrpSpPr/>
          <p:nvPr/>
        </p:nvGrpSpPr>
        <p:grpSpPr>
          <a:xfrm>
            <a:off x="-925877" y="-1855570"/>
            <a:ext cx="11797523" cy="7640708"/>
            <a:chOff x="-925877" y="-1855570"/>
            <a:chExt cx="11797523" cy="7640708"/>
          </a:xfrm>
        </p:grpSpPr>
        <p:grpSp>
          <p:nvGrpSpPr>
            <p:cNvPr id="198" name="Google Shape;983;p24"/>
            <p:cNvGrpSpPr/>
            <p:nvPr/>
          </p:nvGrpSpPr>
          <p:grpSpPr>
            <a:xfrm rot="-7924050">
              <a:off x="6799748" y="-1002621"/>
              <a:ext cx="3587230" cy="2900362"/>
              <a:chOff x="5037138" y="2959101"/>
              <a:chExt cx="2495550" cy="2017713"/>
            </a:xfrm>
          </p:grpSpPr>
          <p:sp>
            <p:nvSpPr>
              <p:cNvPr id="1049254" name="Google Shape;984;p24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55" name="Google Shape;985;p24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56" name="Google Shape;986;p24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57" name="Google Shape;987;p24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58" name="Google Shape;988;p24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59" name="Google Shape;989;p24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0" name="Google Shape;990;p24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1" name="Google Shape;991;p24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2" name="Google Shape;992;p24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3" name="Google Shape;993;p24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4" name="Google Shape;994;p24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5" name="Google Shape;995;p24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6" name="Google Shape;996;p24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7" name="Google Shape;997;p24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8" name="Google Shape;998;p24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69" name="Google Shape;999;p24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99" name="Google Shape;1000;p24"/>
            <p:cNvGrpSpPr/>
            <p:nvPr/>
          </p:nvGrpSpPr>
          <p:grpSpPr>
            <a:xfrm rot="414906">
              <a:off x="-668755" y="4032578"/>
              <a:ext cx="1975210" cy="1639616"/>
              <a:chOff x="5273675" y="3392488"/>
              <a:chExt cx="1308100" cy="1085850"/>
            </a:xfrm>
          </p:grpSpPr>
          <p:sp>
            <p:nvSpPr>
              <p:cNvPr id="1049270" name="Google Shape;1001;p24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71" name="Google Shape;1002;p24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72" name="Google Shape;1003;p24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273" name="Google Shape;1004;p24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00" name="Google Shape;1005;p24"/>
            <p:cNvGrpSpPr/>
            <p:nvPr/>
          </p:nvGrpSpPr>
          <p:grpSpPr>
            <a:xfrm>
              <a:off x="-925877" y="-844587"/>
              <a:ext cx="10961354" cy="6456431"/>
              <a:chOff x="-925877" y="-844587"/>
              <a:chExt cx="10961354" cy="6456431"/>
            </a:xfrm>
          </p:grpSpPr>
          <p:grpSp>
            <p:nvGrpSpPr>
              <p:cNvPr id="201" name="Google Shape;1006;p24"/>
              <p:cNvGrpSpPr/>
              <p:nvPr/>
            </p:nvGrpSpPr>
            <p:grpSpPr>
              <a:xfrm rot="-7369300">
                <a:off x="-547271" y="-558469"/>
                <a:ext cx="1667114" cy="1809586"/>
                <a:chOff x="8122329" y="2471196"/>
                <a:chExt cx="1505781" cy="1634465"/>
              </a:xfrm>
            </p:grpSpPr>
            <p:grpSp>
              <p:nvGrpSpPr>
                <p:cNvPr id="202" name="Google Shape;1007;p24"/>
                <p:cNvGrpSpPr/>
                <p:nvPr/>
              </p:nvGrpSpPr>
              <p:grpSpPr>
                <a:xfrm rot="4385047">
                  <a:off x="8197697" y="2707537"/>
                  <a:ext cx="1355045" cy="1161774"/>
                  <a:chOff x="3657600" y="517526"/>
                  <a:chExt cx="1001713" cy="858837"/>
                </a:xfrm>
              </p:grpSpPr>
              <p:sp>
                <p:nvSpPr>
                  <p:cNvPr id="1049274" name="Google Shape;1008;p24"/>
                  <p:cNvSpPr/>
                  <p:nvPr/>
                </p:nvSpPr>
                <p:spPr>
                  <a:xfrm>
                    <a:off x="3657600" y="517526"/>
                    <a:ext cx="1001713" cy="858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228" extrusionOk="0">
                        <a:moveTo>
                          <a:pt x="166" y="143"/>
                        </a:moveTo>
                        <a:cubicBezTo>
                          <a:pt x="166" y="142"/>
                          <a:pt x="165" y="141"/>
                          <a:pt x="164" y="140"/>
                        </a:cubicBezTo>
                        <a:cubicBezTo>
                          <a:pt x="161" y="139"/>
                          <a:pt x="158" y="138"/>
                          <a:pt x="156" y="139"/>
                        </a:cubicBezTo>
                        <a:cubicBezTo>
                          <a:pt x="132" y="140"/>
                          <a:pt x="127" y="160"/>
                          <a:pt x="116" y="176"/>
                        </a:cubicBezTo>
                        <a:cubicBezTo>
                          <a:pt x="104" y="193"/>
                          <a:pt x="90" y="208"/>
                          <a:pt x="72" y="218"/>
                        </a:cubicBezTo>
                        <a:cubicBezTo>
                          <a:pt x="53" y="228"/>
                          <a:pt x="28" y="226"/>
                          <a:pt x="15" y="211"/>
                        </a:cubicBezTo>
                        <a:cubicBezTo>
                          <a:pt x="3" y="197"/>
                          <a:pt x="0" y="179"/>
                          <a:pt x="7" y="162"/>
                        </a:cubicBezTo>
                        <a:cubicBezTo>
                          <a:pt x="14" y="143"/>
                          <a:pt x="26" y="125"/>
                          <a:pt x="39" y="110"/>
                        </a:cubicBezTo>
                        <a:cubicBezTo>
                          <a:pt x="41" y="107"/>
                          <a:pt x="42" y="105"/>
                          <a:pt x="44" y="103"/>
                        </a:cubicBezTo>
                        <a:cubicBezTo>
                          <a:pt x="47" y="98"/>
                          <a:pt x="46" y="93"/>
                          <a:pt x="41" y="90"/>
                        </a:cubicBezTo>
                        <a:cubicBezTo>
                          <a:pt x="26" y="84"/>
                          <a:pt x="19" y="73"/>
                          <a:pt x="18" y="58"/>
                        </a:cubicBezTo>
                        <a:cubicBezTo>
                          <a:pt x="17" y="38"/>
                          <a:pt x="24" y="21"/>
                          <a:pt x="39" y="9"/>
                        </a:cubicBezTo>
                        <a:cubicBezTo>
                          <a:pt x="50" y="1"/>
                          <a:pt x="63" y="0"/>
                          <a:pt x="76" y="5"/>
                        </a:cubicBezTo>
                        <a:cubicBezTo>
                          <a:pt x="91" y="11"/>
                          <a:pt x="101" y="23"/>
                          <a:pt x="114" y="33"/>
                        </a:cubicBezTo>
                        <a:cubicBezTo>
                          <a:pt x="122" y="40"/>
                          <a:pt x="129" y="50"/>
                          <a:pt x="140" y="50"/>
                        </a:cubicBezTo>
                        <a:cubicBezTo>
                          <a:pt x="154" y="49"/>
                          <a:pt x="167" y="51"/>
                          <a:pt x="181" y="47"/>
                        </a:cubicBezTo>
                        <a:cubicBezTo>
                          <a:pt x="195" y="44"/>
                          <a:pt x="211" y="43"/>
                          <a:pt x="225" y="45"/>
                        </a:cubicBezTo>
                        <a:cubicBezTo>
                          <a:pt x="245" y="48"/>
                          <a:pt x="261" y="59"/>
                          <a:pt x="265" y="78"/>
                        </a:cubicBezTo>
                        <a:cubicBezTo>
                          <a:pt x="266" y="85"/>
                          <a:pt x="265" y="91"/>
                          <a:pt x="263" y="97"/>
                        </a:cubicBezTo>
                        <a:cubicBezTo>
                          <a:pt x="255" y="117"/>
                          <a:pt x="242" y="134"/>
                          <a:pt x="226" y="148"/>
                        </a:cubicBezTo>
                        <a:cubicBezTo>
                          <a:pt x="211" y="161"/>
                          <a:pt x="190" y="161"/>
                          <a:pt x="173" y="151"/>
                        </a:cubicBezTo>
                        <a:cubicBezTo>
                          <a:pt x="170" y="148"/>
                          <a:pt x="168" y="146"/>
                          <a:pt x="166" y="143"/>
                        </a:cubicBezTo>
                        <a:close/>
                        <a:moveTo>
                          <a:pt x="100" y="169"/>
                        </a:moveTo>
                        <a:cubicBezTo>
                          <a:pt x="100" y="154"/>
                          <a:pt x="88" y="144"/>
                          <a:pt x="74" y="147"/>
                        </a:cubicBezTo>
                        <a:cubicBezTo>
                          <a:pt x="58" y="150"/>
                          <a:pt x="47" y="159"/>
                          <a:pt x="42" y="174"/>
                        </a:cubicBezTo>
                        <a:cubicBezTo>
                          <a:pt x="36" y="190"/>
                          <a:pt x="49" y="205"/>
                          <a:pt x="66" y="202"/>
                        </a:cubicBezTo>
                        <a:cubicBezTo>
                          <a:pt x="79" y="199"/>
                          <a:pt x="89" y="191"/>
                          <a:pt x="97" y="179"/>
                        </a:cubicBezTo>
                        <a:cubicBezTo>
                          <a:pt x="99" y="176"/>
                          <a:pt x="100" y="173"/>
                          <a:pt x="100" y="169"/>
                        </a:cubicBezTo>
                        <a:close/>
                        <a:moveTo>
                          <a:pt x="89" y="53"/>
                        </a:moveTo>
                        <a:cubicBezTo>
                          <a:pt x="89" y="40"/>
                          <a:pt x="78" y="29"/>
                          <a:pt x="63" y="29"/>
                        </a:cubicBezTo>
                        <a:cubicBezTo>
                          <a:pt x="52" y="29"/>
                          <a:pt x="45" y="36"/>
                          <a:pt x="45" y="46"/>
                        </a:cubicBezTo>
                        <a:cubicBezTo>
                          <a:pt x="45" y="60"/>
                          <a:pt x="58" y="73"/>
                          <a:pt x="71" y="73"/>
                        </a:cubicBezTo>
                        <a:cubicBezTo>
                          <a:pt x="81" y="73"/>
                          <a:pt x="90" y="64"/>
                          <a:pt x="89" y="53"/>
                        </a:cubicBezTo>
                        <a:close/>
                        <a:moveTo>
                          <a:pt x="231" y="96"/>
                        </a:moveTo>
                        <a:cubicBezTo>
                          <a:pt x="237" y="96"/>
                          <a:pt x="242" y="91"/>
                          <a:pt x="242" y="85"/>
                        </a:cubicBezTo>
                        <a:cubicBezTo>
                          <a:pt x="242" y="79"/>
                          <a:pt x="236" y="73"/>
                          <a:pt x="229" y="73"/>
                        </a:cubicBezTo>
                        <a:cubicBezTo>
                          <a:pt x="222" y="73"/>
                          <a:pt x="217" y="78"/>
                          <a:pt x="218" y="84"/>
                        </a:cubicBezTo>
                        <a:cubicBezTo>
                          <a:pt x="218" y="89"/>
                          <a:pt x="225" y="96"/>
                          <a:pt x="231" y="96"/>
                        </a:cubicBezTo>
                        <a:close/>
                        <a:moveTo>
                          <a:pt x="27" y="181"/>
                        </a:moveTo>
                        <a:cubicBezTo>
                          <a:pt x="26" y="177"/>
                          <a:pt x="25" y="174"/>
                          <a:pt x="20" y="174"/>
                        </a:cubicBezTo>
                        <a:cubicBezTo>
                          <a:pt x="15" y="174"/>
                          <a:pt x="13" y="177"/>
                          <a:pt x="13" y="181"/>
                        </a:cubicBezTo>
                        <a:cubicBezTo>
                          <a:pt x="13" y="186"/>
                          <a:pt x="15" y="188"/>
                          <a:pt x="20" y="188"/>
                        </a:cubicBezTo>
                        <a:cubicBezTo>
                          <a:pt x="24" y="188"/>
                          <a:pt x="26" y="185"/>
                          <a:pt x="27" y="1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75" name="Google Shape;1009;p24"/>
                  <p:cNvSpPr/>
                  <p:nvPr/>
                </p:nvSpPr>
                <p:spPr>
                  <a:xfrm>
                    <a:off x="4105275" y="950913"/>
                    <a:ext cx="185737" cy="16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4" extrusionOk="0">
                        <a:moveTo>
                          <a:pt x="19" y="42"/>
                        </a:moveTo>
                        <a:cubicBezTo>
                          <a:pt x="16" y="41"/>
                          <a:pt x="13" y="39"/>
                          <a:pt x="10" y="38"/>
                        </a:cubicBezTo>
                        <a:cubicBezTo>
                          <a:pt x="3" y="31"/>
                          <a:pt x="0" y="22"/>
                          <a:pt x="5" y="12"/>
                        </a:cubicBezTo>
                        <a:cubicBezTo>
                          <a:pt x="9" y="4"/>
                          <a:pt x="16" y="0"/>
                          <a:pt x="25" y="1"/>
                        </a:cubicBezTo>
                        <a:cubicBezTo>
                          <a:pt x="40" y="1"/>
                          <a:pt x="49" y="14"/>
                          <a:pt x="45" y="30"/>
                        </a:cubicBezTo>
                        <a:cubicBezTo>
                          <a:pt x="43" y="32"/>
                          <a:pt x="42" y="34"/>
                          <a:pt x="40" y="36"/>
                        </a:cubicBezTo>
                        <a:cubicBezTo>
                          <a:pt x="33" y="40"/>
                          <a:pt x="27" y="44"/>
                          <a:pt x="19" y="4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76" name="Google Shape;1010;p24"/>
                  <p:cNvSpPr/>
                  <p:nvPr/>
                </p:nvSpPr>
                <p:spPr>
                  <a:xfrm>
                    <a:off x="3792538" y="1058863"/>
                    <a:ext cx="241300" cy="230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1" extrusionOk="0">
                        <a:moveTo>
                          <a:pt x="64" y="25"/>
                        </a:moveTo>
                        <a:cubicBezTo>
                          <a:pt x="64" y="29"/>
                          <a:pt x="63" y="32"/>
                          <a:pt x="61" y="35"/>
                        </a:cubicBezTo>
                        <a:cubicBezTo>
                          <a:pt x="53" y="47"/>
                          <a:pt x="43" y="55"/>
                          <a:pt x="30" y="58"/>
                        </a:cubicBezTo>
                        <a:cubicBezTo>
                          <a:pt x="13" y="61"/>
                          <a:pt x="0" y="46"/>
                          <a:pt x="6" y="30"/>
                        </a:cubicBezTo>
                        <a:cubicBezTo>
                          <a:pt x="11" y="15"/>
                          <a:pt x="22" y="6"/>
                          <a:pt x="38" y="3"/>
                        </a:cubicBezTo>
                        <a:cubicBezTo>
                          <a:pt x="52" y="0"/>
                          <a:pt x="64" y="10"/>
                          <a:pt x="64" y="2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77" name="Google Shape;1011;p24"/>
                  <p:cNvSpPr/>
                  <p:nvPr/>
                </p:nvSpPr>
                <p:spPr>
                  <a:xfrm>
                    <a:off x="3827463" y="625475"/>
                    <a:ext cx="168275" cy="166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4" extrusionOk="0">
                        <a:moveTo>
                          <a:pt x="44" y="24"/>
                        </a:moveTo>
                        <a:cubicBezTo>
                          <a:pt x="45" y="35"/>
                          <a:pt x="36" y="44"/>
                          <a:pt x="26" y="44"/>
                        </a:cubicBezTo>
                        <a:cubicBezTo>
                          <a:pt x="13" y="44"/>
                          <a:pt x="0" y="31"/>
                          <a:pt x="0" y="17"/>
                        </a:cubicBezTo>
                        <a:cubicBezTo>
                          <a:pt x="0" y="7"/>
                          <a:pt x="7" y="0"/>
                          <a:pt x="18" y="0"/>
                        </a:cubicBezTo>
                        <a:cubicBezTo>
                          <a:pt x="33" y="0"/>
                          <a:pt x="44" y="11"/>
                          <a:pt x="44" y="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78" name="Google Shape;1012;p24"/>
                  <p:cNvSpPr/>
                  <p:nvPr/>
                </p:nvSpPr>
                <p:spPr>
                  <a:xfrm>
                    <a:off x="4475163" y="792163"/>
                    <a:ext cx="93663" cy="87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" h="23" extrusionOk="0">
                        <a:moveTo>
                          <a:pt x="14" y="23"/>
                        </a:moveTo>
                        <a:cubicBezTo>
                          <a:pt x="8" y="23"/>
                          <a:pt x="1" y="16"/>
                          <a:pt x="1" y="11"/>
                        </a:cubicBezTo>
                        <a:cubicBezTo>
                          <a:pt x="0" y="5"/>
                          <a:pt x="5" y="0"/>
                          <a:pt x="12" y="0"/>
                        </a:cubicBezTo>
                        <a:cubicBezTo>
                          <a:pt x="19" y="0"/>
                          <a:pt x="25" y="6"/>
                          <a:pt x="25" y="12"/>
                        </a:cubicBezTo>
                        <a:cubicBezTo>
                          <a:pt x="25" y="18"/>
                          <a:pt x="20" y="23"/>
                          <a:pt x="14" y="2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79" name="Google Shape;1013;p24"/>
                  <p:cNvSpPr/>
                  <p:nvPr/>
                </p:nvSpPr>
                <p:spPr>
                  <a:xfrm>
                    <a:off x="3706813" y="1173163"/>
                    <a:ext cx="52388" cy="52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4" extrusionOk="0">
                        <a:moveTo>
                          <a:pt x="14" y="7"/>
                        </a:moveTo>
                        <a:cubicBezTo>
                          <a:pt x="13" y="11"/>
                          <a:pt x="11" y="14"/>
                          <a:pt x="7" y="14"/>
                        </a:cubicBezTo>
                        <a:cubicBezTo>
                          <a:pt x="2" y="14"/>
                          <a:pt x="0" y="12"/>
                          <a:pt x="0" y="7"/>
                        </a:cubicBezTo>
                        <a:cubicBezTo>
                          <a:pt x="0" y="3"/>
                          <a:pt x="2" y="0"/>
                          <a:pt x="7" y="0"/>
                        </a:cubicBezTo>
                        <a:cubicBezTo>
                          <a:pt x="12" y="0"/>
                          <a:pt x="13" y="3"/>
                          <a:pt x="14" y="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3" name="Google Shape;1014;p24"/>
                <p:cNvGrpSpPr/>
                <p:nvPr/>
              </p:nvGrpSpPr>
              <p:grpSpPr>
                <a:xfrm rot="4385047">
                  <a:off x="8291649" y="3678177"/>
                  <a:ext cx="386542" cy="375805"/>
                  <a:chOff x="3216275" y="879475"/>
                  <a:chExt cx="285750" cy="277812"/>
                </a:xfrm>
              </p:grpSpPr>
              <p:sp>
                <p:nvSpPr>
                  <p:cNvPr id="1049280" name="Google Shape;1015;p24"/>
                  <p:cNvSpPr/>
                  <p:nvPr/>
                </p:nvSpPr>
                <p:spPr>
                  <a:xfrm>
                    <a:off x="3216275" y="879476"/>
                    <a:ext cx="285750" cy="277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74" extrusionOk="0">
                        <a:moveTo>
                          <a:pt x="38" y="1"/>
                        </a:moveTo>
                        <a:cubicBezTo>
                          <a:pt x="61" y="0"/>
                          <a:pt x="76" y="17"/>
                          <a:pt x="74" y="40"/>
                        </a:cubicBezTo>
                        <a:cubicBezTo>
                          <a:pt x="73" y="49"/>
                          <a:pt x="65" y="56"/>
                          <a:pt x="55" y="57"/>
                        </a:cubicBezTo>
                        <a:cubicBezTo>
                          <a:pt x="53" y="57"/>
                          <a:pt x="50" y="57"/>
                          <a:pt x="48" y="58"/>
                        </a:cubicBezTo>
                        <a:cubicBezTo>
                          <a:pt x="43" y="59"/>
                          <a:pt x="37" y="58"/>
                          <a:pt x="35" y="66"/>
                        </a:cubicBezTo>
                        <a:cubicBezTo>
                          <a:pt x="32" y="73"/>
                          <a:pt x="23" y="74"/>
                          <a:pt x="16" y="74"/>
                        </a:cubicBezTo>
                        <a:cubicBezTo>
                          <a:pt x="9" y="73"/>
                          <a:pt x="4" y="69"/>
                          <a:pt x="2" y="62"/>
                        </a:cubicBezTo>
                        <a:cubicBezTo>
                          <a:pt x="0" y="55"/>
                          <a:pt x="2" y="49"/>
                          <a:pt x="7" y="44"/>
                        </a:cubicBezTo>
                        <a:cubicBezTo>
                          <a:pt x="9" y="43"/>
                          <a:pt x="10" y="42"/>
                          <a:pt x="9" y="39"/>
                        </a:cubicBezTo>
                        <a:cubicBezTo>
                          <a:pt x="2" y="16"/>
                          <a:pt x="12" y="2"/>
                          <a:pt x="38" y="1"/>
                        </a:cubicBezTo>
                        <a:close/>
                        <a:moveTo>
                          <a:pt x="41" y="15"/>
                        </a:moveTo>
                        <a:cubicBezTo>
                          <a:pt x="33" y="15"/>
                          <a:pt x="27" y="20"/>
                          <a:pt x="27" y="27"/>
                        </a:cubicBezTo>
                        <a:cubicBezTo>
                          <a:pt x="27" y="35"/>
                          <a:pt x="36" y="44"/>
                          <a:pt x="44" y="44"/>
                        </a:cubicBezTo>
                        <a:cubicBezTo>
                          <a:pt x="52" y="44"/>
                          <a:pt x="58" y="38"/>
                          <a:pt x="58" y="31"/>
                        </a:cubicBezTo>
                        <a:cubicBezTo>
                          <a:pt x="58" y="23"/>
                          <a:pt x="49" y="15"/>
                          <a:pt x="41" y="1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49281" name="Google Shape;1016;p24"/>
                  <p:cNvSpPr/>
                  <p:nvPr/>
                </p:nvSpPr>
                <p:spPr>
                  <a:xfrm>
                    <a:off x="3317875" y="935038"/>
                    <a:ext cx="117475" cy="109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29" extrusionOk="0">
                        <a:moveTo>
                          <a:pt x="14" y="0"/>
                        </a:moveTo>
                        <a:cubicBezTo>
                          <a:pt x="22" y="0"/>
                          <a:pt x="31" y="8"/>
                          <a:pt x="31" y="16"/>
                        </a:cubicBezTo>
                        <a:cubicBezTo>
                          <a:pt x="31" y="23"/>
                          <a:pt x="25" y="29"/>
                          <a:pt x="17" y="29"/>
                        </a:cubicBezTo>
                        <a:cubicBezTo>
                          <a:pt x="9" y="29"/>
                          <a:pt x="0" y="20"/>
                          <a:pt x="0" y="12"/>
                        </a:cubicBezTo>
                        <a:cubicBezTo>
                          <a:pt x="0" y="5"/>
                          <a:pt x="6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04" name="Google Shape;1017;p24"/>
              <p:cNvGrpSpPr/>
              <p:nvPr/>
            </p:nvGrpSpPr>
            <p:grpSpPr>
              <a:xfrm rot="-2925970">
                <a:off x="7517694" y="3564350"/>
                <a:ext cx="2411844" cy="1374946"/>
                <a:chOff x="4738688" y="5183188"/>
                <a:chExt cx="2355850" cy="1343025"/>
              </a:xfrm>
            </p:grpSpPr>
            <p:sp>
              <p:nvSpPr>
                <p:cNvPr id="1049282" name="Google Shape;1018;p24"/>
                <p:cNvSpPr/>
                <p:nvPr/>
              </p:nvSpPr>
              <p:spPr>
                <a:xfrm>
                  <a:off x="4760913" y="5267326"/>
                  <a:ext cx="2319337" cy="124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330" extrusionOk="0">
                      <a:moveTo>
                        <a:pt x="530" y="330"/>
                      </a:moveTo>
                      <a:cubicBezTo>
                        <a:pt x="519" y="330"/>
                        <a:pt x="508" y="328"/>
                        <a:pt x="498" y="324"/>
                      </a:cubicBezTo>
                      <a:cubicBezTo>
                        <a:pt x="472" y="314"/>
                        <a:pt x="453" y="295"/>
                        <a:pt x="435" y="276"/>
                      </a:cubicBezTo>
                      <a:cubicBezTo>
                        <a:pt x="431" y="272"/>
                        <a:pt x="427" y="269"/>
                        <a:pt x="424" y="265"/>
                      </a:cubicBezTo>
                      <a:cubicBezTo>
                        <a:pt x="400" y="242"/>
                        <a:pt x="373" y="223"/>
                        <a:pt x="348" y="212"/>
                      </a:cubicBezTo>
                      <a:cubicBezTo>
                        <a:pt x="332" y="204"/>
                        <a:pt x="315" y="201"/>
                        <a:pt x="295" y="201"/>
                      </a:cubicBezTo>
                      <a:cubicBezTo>
                        <a:pt x="279" y="201"/>
                        <a:pt x="264" y="203"/>
                        <a:pt x="247" y="205"/>
                      </a:cubicBezTo>
                      <a:cubicBezTo>
                        <a:pt x="236" y="207"/>
                        <a:pt x="226" y="208"/>
                        <a:pt x="215" y="209"/>
                      </a:cubicBezTo>
                      <a:cubicBezTo>
                        <a:pt x="213" y="210"/>
                        <a:pt x="211" y="210"/>
                        <a:pt x="209" y="210"/>
                      </a:cubicBezTo>
                      <a:cubicBezTo>
                        <a:pt x="203" y="210"/>
                        <a:pt x="198" y="211"/>
                        <a:pt x="192" y="212"/>
                      </a:cubicBezTo>
                      <a:cubicBezTo>
                        <a:pt x="185" y="213"/>
                        <a:pt x="179" y="215"/>
                        <a:pt x="173" y="216"/>
                      </a:cubicBezTo>
                      <a:cubicBezTo>
                        <a:pt x="157" y="219"/>
                        <a:pt x="142" y="223"/>
                        <a:pt x="126" y="223"/>
                      </a:cubicBezTo>
                      <a:cubicBezTo>
                        <a:pt x="113" y="223"/>
                        <a:pt x="101" y="220"/>
                        <a:pt x="89" y="216"/>
                      </a:cubicBezTo>
                      <a:cubicBezTo>
                        <a:pt x="60" y="204"/>
                        <a:pt x="35" y="182"/>
                        <a:pt x="19" y="154"/>
                      </a:cubicBezTo>
                      <a:cubicBezTo>
                        <a:pt x="4" y="128"/>
                        <a:pt x="0" y="99"/>
                        <a:pt x="9" y="71"/>
                      </a:cubicBezTo>
                      <a:cubicBezTo>
                        <a:pt x="17" y="45"/>
                        <a:pt x="36" y="23"/>
                        <a:pt x="62" y="11"/>
                      </a:cubicBezTo>
                      <a:cubicBezTo>
                        <a:pt x="77" y="4"/>
                        <a:pt x="93" y="0"/>
                        <a:pt x="110" y="0"/>
                      </a:cubicBezTo>
                      <a:cubicBezTo>
                        <a:pt x="137" y="0"/>
                        <a:pt x="165" y="11"/>
                        <a:pt x="187" y="31"/>
                      </a:cubicBezTo>
                      <a:cubicBezTo>
                        <a:pt x="191" y="35"/>
                        <a:pt x="196" y="39"/>
                        <a:pt x="201" y="43"/>
                      </a:cubicBezTo>
                      <a:cubicBezTo>
                        <a:pt x="210" y="51"/>
                        <a:pt x="219" y="59"/>
                        <a:pt x="228" y="68"/>
                      </a:cubicBezTo>
                      <a:cubicBezTo>
                        <a:pt x="232" y="72"/>
                        <a:pt x="236" y="77"/>
                        <a:pt x="240" y="81"/>
                      </a:cubicBezTo>
                      <a:cubicBezTo>
                        <a:pt x="247" y="90"/>
                        <a:pt x="254" y="98"/>
                        <a:pt x="263" y="105"/>
                      </a:cubicBezTo>
                      <a:cubicBezTo>
                        <a:pt x="277" y="116"/>
                        <a:pt x="295" y="123"/>
                        <a:pt x="313" y="123"/>
                      </a:cubicBezTo>
                      <a:cubicBezTo>
                        <a:pt x="322" y="123"/>
                        <a:pt x="330" y="121"/>
                        <a:pt x="337" y="119"/>
                      </a:cubicBezTo>
                      <a:cubicBezTo>
                        <a:pt x="351" y="114"/>
                        <a:pt x="363" y="108"/>
                        <a:pt x="376" y="102"/>
                      </a:cubicBezTo>
                      <a:cubicBezTo>
                        <a:pt x="388" y="96"/>
                        <a:pt x="400" y="90"/>
                        <a:pt x="414" y="85"/>
                      </a:cubicBezTo>
                      <a:cubicBezTo>
                        <a:pt x="434" y="78"/>
                        <a:pt x="458" y="75"/>
                        <a:pt x="486" y="75"/>
                      </a:cubicBezTo>
                      <a:cubicBezTo>
                        <a:pt x="539" y="75"/>
                        <a:pt x="582" y="104"/>
                        <a:pt x="603" y="154"/>
                      </a:cubicBezTo>
                      <a:cubicBezTo>
                        <a:pt x="613" y="179"/>
                        <a:pt x="615" y="203"/>
                        <a:pt x="609" y="226"/>
                      </a:cubicBezTo>
                      <a:cubicBezTo>
                        <a:pt x="608" y="229"/>
                        <a:pt x="607" y="233"/>
                        <a:pt x="607" y="237"/>
                      </a:cubicBezTo>
                      <a:cubicBezTo>
                        <a:pt x="601" y="259"/>
                        <a:pt x="595" y="282"/>
                        <a:pt x="584" y="302"/>
                      </a:cubicBezTo>
                      <a:cubicBezTo>
                        <a:pt x="574" y="320"/>
                        <a:pt x="554" y="330"/>
                        <a:pt x="530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3" name="Google Shape;1019;p24"/>
                <p:cNvSpPr/>
                <p:nvPr/>
              </p:nvSpPr>
              <p:spPr>
                <a:xfrm>
                  <a:off x="4738688" y="5251451"/>
                  <a:ext cx="2355850" cy="1274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338" extrusionOk="0">
                      <a:moveTo>
                        <a:pt x="116" y="8"/>
                      </a:moveTo>
                      <a:cubicBezTo>
                        <a:pt x="143" y="8"/>
                        <a:pt x="169" y="19"/>
                        <a:pt x="190" y="38"/>
                      </a:cubicBezTo>
                      <a:cubicBezTo>
                        <a:pt x="204" y="50"/>
                        <a:pt x="218" y="61"/>
                        <a:pt x="231" y="74"/>
                      </a:cubicBezTo>
                      <a:cubicBezTo>
                        <a:pt x="243" y="87"/>
                        <a:pt x="253" y="102"/>
                        <a:pt x="266" y="112"/>
                      </a:cubicBezTo>
                      <a:cubicBezTo>
                        <a:pt x="281" y="124"/>
                        <a:pt x="300" y="131"/>
                        <a:pt x="319" y="131"/>
                      </a:cubicBezTo>
                      <a:cubicBezTo>
                        <a:pt x="328" y="131"/>
                        <a:pt x="336" y="129"/>
                        <a:pt x="345" y="127"/>
                      </a:cubicBezTo>
                      <a:cubicBezTo>
                        <a:pt x="371" y="118"/>
                        <a:pt x="395" y="102"/>
                        <a:pt x="421" y="93"/>
                      </a:cubicBezTo>
                      <a:cubicBezTo>
                        <a:pt x="444" y="85"/>
                        <a:pt x="468" y="83"/>
                        <a:pt x="492" y="83"/>
                      </a:cubicBezTo>
                      <a:cubicBezTo>
                        <a:pt x="492" y="83"/>
                        <a:pt x="492" y="83"/>
                        <a:pt x="492" y="83"/>
                      </a:cubicBezTo>
                      <a:cubicBezTo>
                        <a:pt x="543" y="83"/>
                        <a:pt x="585" y="111"/>
                        <a:pt x="605" y="159"/>
                      </a:cubicBezTo>
                      <a:cubicBezTo>
                        <a:pt x="614" y="182"/>
                        <a:pt x="618" y="205"/>
                        <a:pt x="612" y="229"/>
                      </a:cubicBezTo>
                      <a:cubicBezTo>
                        <a:pt x="605" y="254"/>
                        <a:pt x="600" y="281"/>
                        <a:pt x="586" y="304"/>
                      </a:cubicBezTo>
                      <a:cubicBezTo>
                        <a:pt x="576" y="323"/>
                        <a:pt x="556" y="330"/>
                        <a:pt x="536" y="330"/>
                      </a:cubicBezTo>
                      <a:cubicBezTo>
                        <a:pt x="525" y="330"/>
                        <a:pt x="515" y="328"/>
                        <a:pt x="505" y="325"/>
                      </a:cubicBezTo>
                      <a:cubicBezTo>
                        <a:pt x="475" y="313"/>
                        <a:pt x="455" y="288"/>
                        <a:pt x="432" y="266"/>
                      </a:cubicBezTo>
                      <a:cubicBezTo>
                        <a:pt x="411" y="245"/>
                        <a:pt x="383" y="224"/>
                        <a:pt x="356" y="212"/>
                      </a:cubicBezTo>
                      <a:cubicBezTo>
                        <a:pt x="337" y="204"/>
                        <a:pt x="319" y="201"/>
                        <a:pt x="301" y="201"/>
                      </a:cubicBezTo>
                      <a:cubicBezTo>
                        <a:pt x="275" y="201"/>
                        <a:pt x="249" y="207"/>
                        <a:pt x="220" y="210"/>
                      </a:cubicBezTo>
                      <a:cubicBezTo>
                        <a:pt x="213" y="210"/>
                        <a:pt x="205" y="211"/>
                        <a:pt x="197" y="212"/>
                      </a:cubicBezTo>
                      <a:cubicBezTo>
                        <a:pt x="174" y="216"/>
                        <a:pt x="154" y="223"/>
                        <a:pt x="132" y="223"/>
                      </a:cubicBezTo>
                      <a:cubicBezTo>
                        <a:pt x="121" y="223"/>
                        <a:pt x="109" y="221"/>
                        <a:pt x="96" y="216"/>
                      </a:cubicBezTo>
                      <a:cubicBezTo>
                        <a:pt x="68" y="205"/>
                        <a:pt x="43" y="183"/>
                        <a:pt x="28" y="156"/>
                      </a:cubicBezTo>
                      <a:cubicBezTo>
                        <a:pt x="0" y="106"/>
                        <a:pt x="17" y="44"/>
                        <a:pt x="70" y="19"/>
                      </a:cubicBezTo>
                      <a:cubicBezTo>
                        <a:pt x="85" y="11"/>
                        <a:pt x="100" y="8"/>
                        <a:pt x="116" y="8"/>
                      </a:cubicBezTo>
                      <a:moveTo>
                        <a:pt x="468" y="113"/>
                      </a:moveTo>
                      <a:cubicBezTo>
                        <a:pt x="468" y="112"/>
                        <a:pt x="467" y="110"/>
                        <a:pt x="466" y="109"/>
                      </a:cubicBezTo>
                      <a:cubicBezTo>
                        <a:pt x="467" y="110"/>
                        <a:pt x="468" y="112"/>
                        <a:pt x="468" y="113"/>
                      </a:cubicBezTo>
                      <a:moveTo>
                        <a:pt x="116" y="0"/>
                      </a:moveTo>
                      <a:cubicBezTo>
                        <a:pt x="99" y="0"/>
                        <a:pt x="82" y="4"/>
                        <a:pt x="66" y="11"/>
                      </a:cubicBezTo>
                      <a:cubicBezTo>
                        <a:pt x="39" y="24"/>
                        <a:pt x="20" y="47"/>
                        <a:pt x="11" y="74"/>
                      </a:cubicBezTo>
                      <a:cubicBezTo>
                        <a:pt x="2" y="102"/>
                        <a:pt x="6" y="133"/>
                        <a:pt x="21" y="160"/>
                      </a:cubicBezTo>
                      <a:cubicBezTo>
                        <a:pt x="38" y="189"/>
                        <a:pt x="63" y="212"/>
                        <a:pt x="93" y="223"/>
                      </a:cubicBezTo>
                      <a:cubicBezTo>
                        <a:pt x="106" y="228"/>
                        <a:pt x="119" y="231"/>
                        <a:pt x="132" y="231"/>
                      </a:cubicBezTo>
                      <a:cubicBezTo>
                        <a:pt x="148" y="231"/>
                        <a:pt x="163" y="227"/>
                        <a:pt x="179" y="224"/>
                      </a:cubicBezTo>
                      <a:cubicBezTo>
                        <a:pt x="186" y="223"/>
                        <a:pt x="192" y="221"/>
                        <a:pt x="199" y="220"/>
                      </a:cubicBezTo>
                      <a:cubicBezTo>
                        <a:pt x="204" y="219"/>
                        <a:pt x="210" y="218"/>
                        <a:pt x="216" y="218"/>
                      </a:cubicBezTo>
                      <a:cubicBezTo>
                        <a:pt x="217" y="218"/>
                        <a:pt x="219" y="218"/>
                        <a:pt x="221" y="217"/>
                      </a:cubicBezTo>
                      <a:cubicBezTo>
                        <a:pt x="232" y="216"/>
                        <a:pt x="243" y="215"/>
                        <a:pt x="253" y="213"/>
                      </a:cubicBezTo>
                      <a:cubicBezTo>
                        <a:pt x="270" y="211"/>
                        <a:pt x="286" y="209"/>
                        <a:pt x="301" y="209"/>
                      </a:cubicBezTo>
                      <a:cubicBezTo>
                        <a:pt x="320" y="209"/>
                        <a:pt x="337" y="212"/>
                        <a:pt x="353" y="219"/>
                      </a:cubicBezTo>
                      <a:cubicBezTo>
                        <a:pt x="377" y="230"/>
                        <a:pt x="403" y="249"/>
                        <a:pt x="427" y="272"/>
                      </a:cubicBezTo>
                      <a:cubicBezTo>
                        <a:pt x="430" y="275"/>
                        <a:pt x="434" y="279"/>
                        <a:pt x="438" y="283"/>
                      </a:cubicBezTo>
                      <a:cubicBezTo>
                        <a:pt x="457" y="302"/>
                        <a:pt x="476" y="321"/>
                        <a:pt x="502" y="332"/>
                      </a:cubicBezTo>
                      <a:cubicBezTo>
                        <a:pt x="513" y="336"/>
                        <a:pt x="524" y="338"/>
                        <a:pt x="536" y="338"/>
                      </a:cubicBezTo>
                      <a:cubicBezTo>
                        <a:pt x="561" y="338"/>
                        <a:pt x="582" y="327"/>
                        <a:pt x="593" y="308"/>
                      </a:cubicBezTo>
                      <a:cubicBezTo>
                        <a:pt x="605" y="287"/>
                        <a:pt x="611" y="264"/>
                        <a:pt x="616" y="242"/>
                      </a:cubicBezTo>
                      <a:cubicBezTo>
                        <a:pt x="617" y="238"/>
                        <a:pt x="618" y="234"/>
                        <a:pt x="619" y="231"/>
                      </a:cubicBezTo>
                      <a:cubicBezTo>
                        <a:pt x="625" y="207"/>
                        <a:pt x="623" y="182"/>
                        <a:pt x="612" y="156"/>
                      </a:cubicBezTo>
                      <a:cubicBezTo>
                        <a:pt x="591" y="105"/>
                        <a:pt x="546" y="75"/>
                        <a:pt x="492" y="75"/>
                      </a:cubicBezTo>
                      <a:cubicBezTo>
                        <a:pt x="463" y="75"/>
                        <a:pt x="439" y="79"/>
                        <a:pt x="418" y="86"/>
                      </a:cubicBezTo>
                      <a:cubicBezTo>
                        <a:pt x="405" y="90"/>
                        <a:pt x="392" y="96"/>
                        <a:pt x="380" y="102"/>
                      </a:cubicBezTo>
                      <a:cubicBezTo>
                        <a:pt x="367" y="109"/>
                        <a:pt x="355" y="115"/>
                        <a:pt x="342" y="119"/>
                      </a:cubicBezTo>
                      <a:cubicBezTo>
                        <a:pt x="335" y="121"/>
                        <a:pt x="327" y="123"/>
                        <a:pt x="319" y="123"/>
                      </a:cubicBezTo>
                      <a:cubicBezTo>
                        <a:pt x="302" y="123"/>
                        <a:pt x="285" y="117"/>
                        <a:pt x="271" y="106"/>
                      </a:cubicBezTo>
                      <a:cubicBezTo>
                        <a:pt x="263" y="99"/>
                        <a:pt x="256" y="91"/>
                        <a:pt x="249" y="83"/>
                      </a:cubicBezTo>
                      <a:cubicBezTo>
                        <a:pt x="245" y="78"/>
                        <a:pt x="241" y="73"/>
                        <a:pt x="237" y="69"/>
                      </a:cubicBezTo>
                      <a:cubicBezTo>
                        <a:pt x="228" y="60"/>
                        <a:pt x="219" y="52"/>
                        <a:pt x="209" y="44"/>
                      </a:cubicBezTo>
                      <a:cubicBezTo>
                        <a:pt x="205" y="40"/>
                        <a:pt x="200" y="36"/>
                        <a:pt x="195" y="32"/>
                      </a:cubicBezTo>
                      <a:cubicBezTo>
                        <a:pt x="173" y="11"/>
                        <a:pt x="14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4" name="Google Shape;1020;p24"/>
                <p:cNvSpPr/>
                <p:nvPr/>
              </p:nvSpPr>
              <p:spPr>
                <a:xfrm>
                  <a:off x="4845050" y="5432426"/>
                  <a:ext cx="2117726" cy="9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240" extrusionOk="0">
                      <a:moveTo>
                        <a:pt x="550" y="114"/>
                      </a:moveTo>
                      <a:cubicBezTo>
                        <a:pt x="532" y="80"/>
                        <a:pt x="495" y="60"/>
                        <a:pt x="448" y="60"/>
                      </a:cubicBezTo>
                      <a:cubicBezTo>
                        <a:pt x="426" y="60"/>
                        <a:pt x="404" y="61"/>
                        <a:pt x="383" y="67"/>
                      </a:cubicBezTo>
                      <a:cubicBezTo>
                        <a:pt x="359" y="73"/>
                        <a:pt x="338" y="85"/>
                        <a:pt x="314" y="91"/>
                      </a:cubicBezTo>
                      <a:cubicBezTo>
                        <a:pt x="290" y="97"/>
                        <a:pt x="263" y="93"/>
                        <a:pt x="243" y="81"/>
                      </a:cubicBezTo>
                      <a:cubicBezTo>
                        <a:pt x="230" y="73"/>
                        <a:pt x="221" y="63"/>
                        <a:pt x="211" y="54"/>
                      </a:cubicBezTo>
                      <a:cubicBezTo>
                        <a:pt x="199" y="44"/>
                        <a:pt x="186" y="36"/>
                        <a:pt x="173" y="27"/>
                      </a:cubicBezTo>
                      <a:cubicBezTo>
                        <a:pt x="143" y="6"/>
                        <a:pt x="102" y="0"/>
                        <a:pt x="64" y="14"/>
                      </a:cubicBezTo>
                      <a:cubicBezTo>
                        <a:pt x="16" y="32"/>
                        <a:pt x="0" y="76"/>
                        <a:pt x="26" y="112"/>
                      </a:cubicBezTo>
                      <a:cubicBezTo>
                        <a:pt x="40" y="131"/>
                        <a:pt x="62" y="146"/>
                        <a:pt x="88" y="154"/>
                      </a:cubicBezTo>
                      <a:cubicBezTo>
                        <a:pt x="121" y="165"/>
                        <a:pt x="147" y="157"/>
                        <a:pt x="180" y="152"/>
                      </a:cubicBezTo>
                      <a:cubicBezTo>
                        <a:pt x="187" y="151"/>
                        <a:pt x="194" y="150"/>
                        <a:pt x="201" y="150"/>
                      </a:cubicBezTo>
                      <a:cubicBezTo>
                        <a:pt x="245" y="147"/>
                        <a:pt x="282" y="137"/>
                        <a:pt x="324" y="152"/>
                      </a:cubicBezTo>
                      <a:cubicBezTo>
                        <a:pt x="349" y="160"/>
                        <a:pt x="374" y="175"/>
                        <a:pt x="394" y="190"/>
                      </a:cubicBezTo>
                      <a:cubicBezTo>
                        <a:pt x="414" y="206"/>
                        <a:pt x="433" y="223"/>
                        <a:pt x="460" y="232"/>
                      </a:cubicBezTo>
                      <a:cubicBezTo>
                        <a:pt x="485" y="240"/>
                        <a:pt x="519" y="237"/>
                        <a:pt x="534" y="217"/>
                      </a:cubicBezTo>
                      <a:cubicBezTo>
                        <a:pt x="546" y="201"/>
                        <a:pt x="550" y="182"/>
                        <a:pt x="556" y="164"/>
                      </a:cubicBezTo>
                      <a:cubicBezTo>
                        <a:pt x="562" y="146"/>
                        <a:pt x="559" y="130"/>
                        <a:pt x="550" y="114"/>
                      </a:cubicBezTo>
                      <a:close/>
                      <a:moveTo>
                        <a:pt x="426" y="81"/>
                      </a:moveTo>
                      <a:cubicBezTo>
                        <a:pt x="426" y="80"/>
                        <a:pt x="425" y="79"/>
                        <a:pt x="424" y="78"/>
                      </a:cubicBezTo>
                      <a:cubicBezTo>
                        <a:pt x="425" y="79"/>
                        <a:pt x="426" y="80"/>
                        <a:pt x="426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5" name="Google Shape;1021;p24"/>
                <p:cNvSpPr/>
                <p:nvPr/>
              </p:nvSpPr>
              <p:spPr>
                <a:xfrm>
                  <a:off x="5541963" y="5183188"/>
                  <a:ext cx="674688" cy="493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31" extrusionOk="0">
                      <a:moveTo>
                        <a:pt x="23" y="56"/>
                      </a:moveTo>
                      <a:cubicBezTo>
                        <a:pt x="38" y="64"/>
                        <a:pt x="48" y="76"/>
                        <a:pt x="55" y="92"/>
                      </a:cubicBezTo>
                      <a:cubicBezTo>
                        <a:pt x="67" y="120"/>
                        <a:pt x="98" y="131"/>
                        <a:pt x="126" y="118"/>
                      </a:cubicBezTo>
                      <a:cubicBezTo>
                        <a:pt x="138" y="112"/>
                        <a:pt x="149" y="105"/>
                        <a:pt x="160" y="99"/>
                      </a:cubicBezTo>
                      <a:cubicBezTo>
                        <a:pt x="177" y="89"/>
                        <a:pt x="179" y="70"/>
                        <a:pt x="166" y="55"/>
                      </a:cubicBezTo>
                      <a:cubicBezTo>
                        <a:pt x="162" y="51"/>
                        <a:pt x="157" y="48"/>
                        <a:pt x="152" y="45"/>
                      </a:cubicBezTo>
                      <a:cubicBezTo>
                        <a:pt x="140" y="39"/>
                        <a:pt x="127" y="41"/>
                        <a:pt x="115" y="45"/>
                      </a:cubicBezTo>
                      <a:cubicBezTo>
                        <a:pt x="94" y="51"/>
                        <a:pt x="76" y="49"/>
                        <a:pt x="62" y="29"/>
                      </a:cubicBezTo>
                      <a:cubicBezTo>
                        <a:pt x="56" y="20"/>
                        <a:pt x="49" y="13"/>
                        <a:pt x="40" y="7"/>
                      </a:cubicBezTo>
                      <a:cubicBezTo>
                        <a:pt x="31" y="0"/>
                        <a:pt x="20" y="0"/>
                        <a:pt x="12" y="6"/>
                      </a:cubicBezTo>
                      <a:cubicBezTo>
                        <a:pt x="3" y="13"/>
                        <a:pt x="0" y="25"/>
                        <a:pt x="4" y="35"/>
                      </a:cubicBezTo>
                      <a:cubicBezTo>
                        <a:pt x="8" y="45"/>
                        <a:pt x="14" y="51"/>
                        <a:pt x="23" y="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6" name="Google Shape;1022;p24"/>
                <p:cNvSpPr/>
                <p:nvPr/>
              </p:nvSpPr>
              <p:spPr>
                <a:xfrm>
                  <a:off x="5635625" y="5248276"/>
                  <a:ext cx="487363" cy="357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5" extrusionOk="0">
                      <a:moveTo>
                        <a:pt x="16" y="41"/>
                      </a:moveTo>
                      <a:cubicBezTo>
                        <a:pt x="27" y="46"/>
                        <a:pt x="34" y="56"/>
                        <a:pt x="39" y="67"/>
                      </a:cubicBezTo>
                      <a:cubicBezTo>
                        <a:pt x="48" y="87"/>
                        <a:pt x="71" y="95"/>
                        <a:pt x="91" y="86"/>
                      </a:cubicBezTo>
                      <a:cubicBezTo>
                        <a:pt x="99" y="81"/>
                        <a:pt x="107" y="76"/>
                        <a:pt x="115" y="72"/>
                      </a:cubicBezTo>
                      <a:cubicBezTo>
                        <a:pt x="128" y="64"/>
                        <a:pt x="129" y="51"/>
                        <a:pt x="119" y="40"/>
                      </a:cubicBezTo>
                      <a:cubicBezTo>
                        <a:pt x="117" y="37"/>
                        <a:pt x="113" y="35"/>
                        <a:pt x="109" y="33"/>
                      </a:cubicBezTo>
                      <a:cubicBezTo>
                        <a:pt x="100" y="29"/>
                        <a:pt x="91" y="30"/>
                        <a:pt x="83" y="33"/>
                      </a:cubicBezTo>
                      <a:cubicBezTo>
                        <a:pt x="67" y="37"/>
                        <a:pt x="54" y="35"/>
                        <a:pt x="44" y="21"/>
                      </a:cubicBezTo>
                      <a:cubicBezTo>
                        <a:pt x="40" y="15"/>
                        <a:pt x="35" y="10"/>
                        <a:pt x="29" y="5"/>
                      </a:cubicBezTo>
                      <a:cubicBezTo>
                        <a:pt x="22" y="0"/>
                        <a:pt x="14" y="0"/>
                        <a:pt x="8" y="5"/>
                      </a:cubicBezTo>
                      <a:cubicBezTo>
                        <a:pt x="2" y="10"/>
                        <a:pt x="0" y="18"/>
                        <a:pt x="3" y="26"/>
                      </a:cubicBezTo>
                      <a:cubicBezTo>
                        <a:pt x="5" y="33"/>
                        <a:pt x="10" y="37"/>
                        <a:pt x="16" y="4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7" name="Google Shape;1023;p24"/>
                <p:cNvSpPr/>
                <p:nvPr/>
              </p:nvSpPr>
              <p:spPr>
                <a:xfrm>
                  <a:off x="5256213" y="6107113"/>
                  <a:ext cx="636588" cy="211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56" extrusionOk="0">
                      <a:moveTo>
                        <a:pt x="148" y="9"/>
                      </a:moveTo>
                      <a:cubicBezTo>
                        <a:pt x="132" y="1"/>
                        <a:pt x="116" y="0"/>
                        <a:pt x="99" y="4"/>
                      </a:cubicBezTo>
                      <a:cubicBezTo>
                        <a:pt x="89" y="6"/>
                        <a:pt x="81" y="11"/>
                        <a:pt x="72" y="13"/>
                      </a:cubicBezTo>
                      <a:cubicBezTo>
                        <a:pt x="60" y="16"/>
                        <a:pt x="47" y="15"/>
                        <a:pt x="35" y="15"/>
                      </a:cubicBezTo>
                      <a:cubicBezTo>
                        <a:pt x="24" y="16"/>
                        <a:pt x="13" y="19"/>
                        <a:pt x="5" y="28"/>
                      </a:cubicBezTo>
                      <a:cubicBezTo>
                        <a:pt x="0" y="35"/>
                        <a:pt x="0" y="43"/>
                        <a:pt x="6" y="49"/>
                      </a:cubicBezTo>
                      <a:cubicBezTo>
                        <a:pt x="13" y="55"/>
                        <a:pt x="22" y="56"/>
                        <a:pt x="30" y="54"/>
                      </a:cubicBezTo>
                      <a:cubicBezTo>
                        <a:pt x="44" y="52"/>
                        <a:pt x="57" y="45"/>
                        <a:pt x="69" y="37"/>
                      </a:cubicBezTo>
                      <a:cubicBezTo>
                        <a:pt x="71" y="36"/>
                        <a:pt x="73" y="34"/>
                        <a:pt x="76" y="34"/>
                      </a:cubicBezTo>
                      <a:cubicBezTo>
                        <a:pt x="94" y="29"/>
                        <a:pt x="112" y="29"/>
                        <a:pt x="128" y="41"/>
                      </a:cubicBezTo>
                      <a:cubicBezTo>
                        <a:pt x="135" y="46"/>
                        <a:pt x="144" y="48"/>
                        <a:pt x="152" y="44"/>
                      </a:cubicBezTo>
                      <a:cubicBezTo>
                        <a:pt x="167" y="39"/>
                        <a:pt x="169" y="27"/>
                        <a:pt x="158" y="16"/>
                      </a:cubicBezTo>
                      <a:cubicBezTo>
                        <a:pt x="156" y="13"/>
                        <a:pt x="152" y="11"/>
                        <a:pt x="148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8" name="Google Shape;1024;p24"/>
                <p:cNvSpPr/>
                <p:nvPr/>
              </p:nvSpPr>
              <p:spPr>
                <a:xfrm>
                  <a:off x="5881688" y="6088063"/>
                  <a:ext cx="395287" cy="30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81" extrusionOk="0">
                      <a:moveTo>
                        <a:pt x="95" y="50"/>
                      </a:moveTo>
                      <a:cubicBezTo>
                        <a:pt x="82" y="37"/>
                        <a:pt x="67" y="28"/>
                        <a:pt x="52" y="18"/>
                      </a:cubicBezTo>
                      <a:cubicBezTo>
                        <a:pt x="42" y="12"/>
                        <a:pt x="31" y="7"/>
                        <a:pt x="19" y="2"/>
                      </a:cubicBezTo>
                      <a:cubicBezTo>
                        <a:pt x="14" y="0"/>
                        <a:pt x="7" y="1"/>
                        <a:pt x="4" y="5"/>
                      </a:cubicBezTo>
                      <a:cubicBezTo>
                        <a:pt x="0" y="11"/>
                        <a:pt x="8" y="13"/>
                        <a:pt x="11" y="16"/>
                      </a:cubicBezTo>
                      <a:cubicBezTo>
                        <a:pt x="12" y="17"/>
                        <a:pt x="14" y="18"/>
                        <a:pt x="15" y="19"/>
                      </a:cubicBezTo>
                      <a:cubicBezTo>
                        <a:pt x="25" y="26"/>
                        <a:pt x="35" y="32"/>
                        <a:pt x="43" y="41"/>
                      </a:cubicBezTo>
                      <a:cubicBezTo>
                        <a:pt x="53" y="52"/>
                        <a:pt x="64" y="63"/>
                        <a:pt x="75" y="73"/>
                      </a:cubicBezTo>
                      <a:cubicBezTo>
                        <a:pt x="82" y="80"/>
                        <a:pt x="91" y="81"/>
                        <a:pt x="98" y="76"/>
                      </a:cubicBezTo>
                      <a:cubicBezTo>
                        <a:pt x="103" y="73"/>
                        <a:pt x="105" y="66"/>
                        <a:pt x="102" y="59"/>
                      </a:cubicBezTo>
                      <a:cubicBezTo>
                        <a:pt x="100" y="55"/>
                        <a:pt x="98" y="53"/>
                        <a:pt x="95" y="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89" name="Google Shape;1025;p24"/>
                <p:cNvSpPr/>
                <p:nvPr/>
              </p:nvSpPr>
              <p:spPr>
                <a:xfrm>
                  <a:off x="6232525" y="5237163"/>
                  <a:ext cx="173038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4" extrusionOk="0">
                      <a:moveTo>
                        <a:pt x="30" y="39"/>
                      </a:moveTo>
                      <a:cubicBezTo>
                        <a:pt x="40" y="35"/>
                        <a:pt x="46" y="23"/>
                        <a:pt x="41" y="13"/>
                      </a:cubicBezTo>
                      <a:cubicBezTo>
                        <a:pt x="37" y="3"/>
                        <a:pt x="25" y="0"/>
                        <a:pt x="13" y="5"/>
                      </a:cubicBezTo>
                      <a:cubicBezTo>
                        <a:pt x="4" y="9"/>
                        <a:pt x="0" y="20"/>
                        <a:pt x="4" y="29"/>
                      </a:cubicBezTo>
                      <a:cubicBezTo>
                        <a:pt x="8" y="39"/>
                        <a:pt x="19" y="44"/>
                        <a:pt x="30" y="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90" name="Google Shape;1026;p24"/>
                <p:cNvSpPr/>
                <p:nvPr/>
              </p:nvSpPr>
              <p:spPr>
                <a:xfrm>
                  <a:off x="5907088" y="6273801"/>
                  <a:ext cx="87312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1"/>
                      </a:moveTo>
                      <a:cubicBezTo>
                        <a:pt x="4" y="3"/>
                        <a:pt x="0" y="12"/>
                        <a:pt x="2" y="16"/>
                      </a:cubicBezTo>
                      <a:cubicBezTo>
                        <a:pt x="5" y="21"/>
                        <a:pt x="9" y="23"/>
                        <a:pt x="14" y="20"/>
                      </a:cubicBezTo>
                      <a:cubicBezTo>
                        <a:pt x="20" y="18"/>
                        <a:pt x="23" y="11"/>
                        <a:pt x="20" y="6"/>
                      </a:cubicBezTo>
                      <a:cubicBezTo>
                        <a:pt x="18" y="1"/>
                        <a:pt x="13" y="0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91" name="Google Shape;1027;p24"/>
                <p:cNvSpPr/>
                <p:nvPr/>
              </p:nvSpPr>
              <p:spPr>
                <a:xfrm>
                  <a:off x="5067300" y="5640388"/>
                  <a:ext cx="425400" cy="2478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92" name="Google Shape;1028;p24"/>
                <p:cNvSpPr/>
                <p:nvPr/>
              </p:nvSpPr>
              <p:spPr>
                <a:xfrm>
                  <a:off x="6318250" y="5805488"/>
                  <a:ext cx="335100" cy="211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293" name="Google Shape;1029;p24"/>
                <p:cNvSpPr/>
                <p:nvPr/>
              </p:nvSpPr>
              <p:spPr>
                <a:xfrm>
                  <a:off x="6608763" y="6038851"/>
                  <a:ext cx="214200" cy="117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</p:grpSp>
      <p:sp>
        <p:nvSpPr>
          <p:cNvPr id="1049294" name="Google Shape;1030;p24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49295" name="Google Shape;103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296" name="Google Shape;1032;p24"/>
          <p:cNvSpPr txBox="1">
            <a:spLocks noGrp="1"/>
          </p:cNvSpPr>
          <p:nvPr>
            <p:ph type="subTitle" idx="1"/>
          </p:nvPr>
        </p:nvSpPr>
        <p:spPr>
          <a:xfrm>
            <a:off x="6444761" y="2091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97" name="Google Shape;1033;p24"/>
          <p:cNvSpPr txBox="1">
            <a:spLocks noGrp="1"/>
          </p:cNvSpPr>
          <p:nvPr>
            <p:ph type="subTitle" idx="2"/>
          </p:nvPr>
        </p:nvSpPr>
        <p:spPr>
          <a:xfrm>
            <a:off x="6444775" y="3526025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298" name="Google Shape;1034;p24"/>
          <p:cNvSpPr txBox="1">
            <a:spLocks noGrp="1"/>
          </p:cNvSpPr>
          <p:nvPr>
            <p:ph type="subTitle" idx="3"/>
          </p:nvPr>
        </p:nvSpPr>
        <p:spPr>
          <a:xfrm>
            <a:off x="6445661" y="167554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299" name="Google Shape;1035;p24"/>
          <p:cNvSpPr txBox="1">
            <a:spLocks noGrp="1"/>
          </p:cNvSpPr>
          <p:nvPr>
            <p:ph type="subTitle" idx="4"/>
          </p:nvPr>
        </p:nvSpPr>
        <p:spPr>
          <a:xfrm>
            <a:off x="6445673" y="31096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300" name="Google Shape;1036;p24"/>
          <p:cNvSpPr txBox="1">
            <a:spLocks noGrp="1"/>
          </p:cNvSpPr>
          <p:nvPr>
            <p:ph type="subTitle" idx="5"/>
          </p:nvPr>
        </p:nvSpPr>
        <p:spPr>
          <a:xfrm>
            <a:off x="713236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301" name="Google Shape;1037;p24"/>
          <p:cNvSpPr txBox="1">
            <a:spLocks noGrp="1"/>
          </p:cNvSpPr>
          <p:nvPr>
            <p:ph type="subTitle" idx="6"/>
          </p:nvPr>
        </p:nvSpPr>
        <p:spPr>
          <a:xfrm>
            <a:off x="3577964" y="2093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302" name="Google Shape;1038;p24"/>
          <p:cNvSpPr txBox="1">
            <a:spLocks noGrp="1"/>
          </p:cNvSpPr>
          <p:nvPr>
            <p:ph type="subTitle" idx="7"/>
          </p:nvPr>
        </p:nvSpPr>
        <p:spPr>
          <a:xfrm>
            <a:off x="713236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303" name="Google Shape;1039;p24"/>
          <p:cNvSpPr txBox="1">
            <a:spLocks noGrp="1"/>
          </p:cNvSpPr>
          <p:nvPr>
            <p:ph type="subTitle" idx="8"/>
          </p:nvPr>
        </p:nvSpPr>
        <p:spPr>
          <a:xfrm>
            <a:off x="3577964" y="35256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304" name="Google Shape;1040;p24"/>
          <p:cNvSpPr txBox="1">
            <a:spLocks noGrp="1"/>
          </p:cNvSpPr>
          <p:nvPr>
            <p:ph type="subTitle" idx="9"/>
          </p:nvPr>
        </p:nvSpPr>
        <p:spPr>
          <a:xfrm>
            <a:off x="713236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305" name="Google Shape;1041;p24"/>
          <p:cNvSpPr txBox="1">
            <a:spLocks noGrp="1"/>
          </p:cNvSpPr>
          <p:nvPr>
            <p:ph type="subTitle" idx="13"/>
          </p:nvPr>
        </p:nvSpPr>
        <p:spPr>
          <a:xfrm>
            <a:off x="713236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306" name="Google Shape;1042;p24"/>
          <p:cNvSpPr txBox="1">
            <a:spLocks noGrp="1"/>
          </p:cNvSpPr>
          <p:nvPr>
            <p:ph type="subTitle" idx="14"/>
          </p:nvPr>
        </p:nvSpPr>
        <p:spPr>
          <a:xfrm>
            <a:off x="3577961" y="16637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9307" name="Google Shape;1043;p24"/>
          <p:cNvSpPr txBox="1">
            <a:spLocks noGrp="1"/>
          </p:cNvSpPr>
          <p:nvPr>
            <p:ph type="subTitle" idx="15"/>
          </p:nvPr>
        </p:nvSpPr>
        <p:spPr>
          <a:xfrm>
            <a:off x="3577961" y="3096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2" name="Google Shape;1045;p25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09" name="Google Shape;1046;p25"/>
          <p:cNvGrpSpPr/>
          <p:nvPr/>
        </p:nvGrpSpPr>
        <p:grpSpPr>
          <a:xfrm>
            <a:off x="7139861" y="-1210416"/>
            <a:ext cx="3524295" cy="6997922"/>
            <a:chOff x="7139861" y="-1210416"/>
            <a:chExt cx="3524295" cy="6997922"/>
          </a:xfrm>
        </p:grpSpPr>
        <p:grpSp>
          <p:nvGrpSpPr>
            <p:cNvPr id="210" name="Google Shape;1047;p25"/>
            <p:cNvGrpSpPr/>
            <p:nvPr/>
          </p:nvGrpSpPr>
          <p:grpSpPr>
            <a:xfrm rot="-4719430">
              <a:off x="7727000" y="3847217"/>
              <a:ext cx="1966016" cy="1631985"/>
              <a:chOff x="5273675" y="3392488"/>
              <a:chExt cx="1308100" cy="1085850"/>
            </a:xfrm>
          </p:grpSpPr>
          <p:sp>
            <p:nvSpPr>
              <p:cNvPr id="1049313" name="Google Shape;1048;p25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14" name="Google Shape;1049;p25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15" name="Google Shape;1050;p25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16" name="Google Shape;1051;p25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1" name="Google Shape;1052;p25"/>
            <p:cNvGrpSpPr/>
            <p:nvPr/>
          </p:nvGrpSpPr>
          <p:grpSpPr>
            <a:xfrm rot="-4040854">
              <a:off x="7687818" y="-952369"/>
              <a:ext cx="2428379" cy="2805446"/>
              <a:chOff x="2892425" y="1809751"/>
              <a:chExt cx="2136775" cy="2468562"/>
            </a:xfrm>
          </p:grpSpPr>
          <p:sp>
            <p:nvSpPr>
              <p:cNvPr id="1049317" name="Google Shape;1053;p25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18" name="Google Shape;1054;p25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19" name="Google Shape;1055;p25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0" name="Google Shape;1056;p25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1" name="Google Shape;1057;p25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2" name="Google Shape;1058;p25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3" name="Google Shape;1059;p25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4" name="Google Shape;1060;p25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5" name="Google Shape;1061;p25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6" name="Google Shape;1062;p25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7" name="Google Shape;1063;p25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8" name="Google Shape;1064;p25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29" name="Google Shape;1065;p25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30" name="Google Shape;1066;p25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31" name="Google Shape;1067;p25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32" name="Google Shape;1068;p25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333" name="Google Shape;1069;p25"/>
          <p:cNvSpPr txBox="1">
            <a:spLocks noGrp="1"/>
          </p:cNvSpPr>
          <p:nvPr>
            <p:ph type="title" hasCustomPrompt="1"/>
          </p:nvPr>
        </p:nvSpPr>
        <p:spPr>
          <a:xfrm>
            <a:off x="2223600" y="53950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9334" name="Google Shape;1070;p25"/>
          <p:cNvSpPr txBox="1">
            <a:spLocks noGrp="1"/>
          </p:cNvSpPr>
          <p:nvPr>
            <p:ph type="subTitle" idx="1"/>
          </p:nvPr>
        </p:nvSpPr>
        <p:spPr>
          <a:xfrm>
            <a:off x="2223600" y="1232201"/>
            <a:ext cx="4696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335" name="Google Shape;1071;p2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0896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9336" name="Google Shape;1072;p25"/>
          <p:cNvSpPr txBox="1">
            <a:spLocks noGrp="1"/>
          </p:cNvSpPr>
          <p:nvPr>
            <p:ph type="subTitle" idx="3"/>
          </p:nvPr>
        </p:nvSpPr>
        <p:spPr>
          <a:xfrm>
            <a:off x="2223600" y="2701652"/>
            <a:ext cx="4696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9337" name="Google Shape;1073;p2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47839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9338" name="Google Shape;1074;p25"/>
          <p:cNvSpPr txBox="1">
            <a:spLocks noGrp="1"/>
          </p:cNvSpPr>
          <p:nvPr>
            <p:ph type="subTitle" idx="5"/>
          </p:nvPr>
        </p:nvSpPr>
        <p:spPr>
          <a:xfrm>
            <a:off x="2223600" y="4171097"/>
            <a:ext cx="4696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1076;p26"/>
          <p:cNvGrpSpPr/>
          <p:nvPr/>
        </p:nvGrpSpPr>
        <p:grpSpPr>
          <a:xfrm rot="-3542073">
            <a:off x="7061476" y="3055439"/>
            <a:ext cx="2890257" cy="2336843"/>
            <a:chOff x="5037138" y="2959101"/>
            <a:chExt cx="2495550" cy="2017713"/>
          </a:xfrm>
        </p:grpSpPr>
        <p:sp>
          <p:nvSpPr>
            <p:cNvPr id="1049642" name="Google Shape;1077;p26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3" name="Google Shape;1078;p26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4" name="Google Shape;1079;p26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5" name="Google Shape;1080;p26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6" name="Google Shape;1081;p26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7" name="Google Shape;1082;p26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8" name="Google Shape;1083;p26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49" name="Google Shape;1084;p26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0" name="Google Shape;1085;p26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1" name="Google Shape;1086;p26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2" name="Google Shape;1087;p26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3" name="Google Shape;1088;p26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4" name="Google Shape;1089;p26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5" name="Google Shape;1090;p26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6" name="Google Shape;1091;p26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657" name="Google Shape;1092;p26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658" name="Google Shape;1093;p26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49659" name="Google Shape;1094;p26"/>
          <p:cNvSpPr txBox="1">
            <a:spLocks noGrp="1"/>
          </p:cNvSpPr>
          <p:nvPr>
            <p:ph type="title"/>
          </p:nvPr>
        </p:nvSpPr>
        <p:spPr>
          <a:xfrm flipH="1">
            <a:off x="2784975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9660" name="Google Shape;1095;p2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00475" y="10129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9661" name="Google Shape;1096;p26"/>
          <p:cNvSpPr txBox="1">
            <a:spLocks noGrp="1"/>
          </p:cNvSpPr>
          <p:nvPr>
            <p:ph type="subTitle" idx="1"/>
          </p:nvPr>
        </p:nvSpPr>
        <p:spPr>
          <a:xfrm flipH="1">
            <a:off x="2784975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7" name="Google Shape;1098;p27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79" name="Google Shape;1099;p27"/>
          <p:cNvGrpSpPr/>
          <p:nvPr/>
        </p:nvGrpSpPr>
        <p:grpSpPr>
          <a:xfrm>
            <a:off x="-525486" y="-856964"/>
            <a:ext cx="10607207" cy="2657597"/>
            <a:chOff x="-525486" y="-856964"/>
            <a:chExt cx="10607207" cy="2657597"/>
          </a:xfrm>
        </p:grpSpPr>
        <p:grpSp>
          <p:nvGrpSpPr>
            <p:cNvPr id="280" name="Google Shape;1100;p27"/>
            <p:cNvGrpSpPr/>
            <p:nvPr/>
          </p:nvGrpSpPr>
          <p:grpSpPr>
            <a:xfrm rot="5400000">
              <a:off x="-695852" y="-572817"/>
              <a:ext cx="2005448" cy="1664717"/>
              <a:chOff x="5273675" y="3392488"/>
              <a:chExt cx="1308100" cy="1085850"/>
            </a:xfrm>
          </p:grpSpPr>
          <p:sp>
            <p:nvSpPr>
              <p:cNvPr id="1049688" name="Google Shape;1101;p27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89" name="Google Shape;1102;p27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0" name="Google Shape;1103;p27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1" name="Google Shape;1104;p27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81" name="Google Shape;1105;p27"/>
            <p:cNvGrpSpPr/>
            <p:nvPr/>
          </p:nvGrpSpPr>
          <p:grpSpPr>
            <a:xfrm rot="2929879">
              <a:off x="7622814" y="-199700"/>
              <a:ext cx="2355929" cy="1343070"/>
              <a:chOff x="4738688" y="5183188"/>
              <a:chExt cx="2355850" cy="1343025"/>
            </a:xfrm>
          </p:grpSpPr>
          <p:sp>
            <p:nvSpPr>
              <p:cNvPr id="1049692" name="Google Shape;1106;p27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3" name="Google Shape;1107;p27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4" name="Google Shape;1108;p27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5" name="Google Shape;1109;p27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6" name="Google Shape;1110;p27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7" name="Google Shape;1111;p27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8" name="Google Shape;1112;p27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99" name="Google Shape;1113;p27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700" name="Google Shape;1114;p27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701" name="Google Shape;1115;p27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702" name="Google Shape;1116;p27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703" name="Google Shape;1117;p27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704" name="Google Shape;1118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1120;p28"/>
          <p:cNvGrpSpPr/>
          <p:nvPr/>
        </p:nvGrpSpPr>
        <p:grpSpPr>
          <a:xfrm>
            <a:off x="-1468982" y="-1481126"/>
            <a:ext cx="12124203" cy="7964263"/>
            <a:chOff x="-1468982" y="-1481126"/>
            <a:chExt cx="12124203" cy="7964263"/>
          </a:xfrm>
        </p:grpSpPr>
        <p:grpSp>
          <p:nvGrpSpPr>
            <p:cNvPr id="335" name="Google Shape;1121;p28"/>
            <p:cNvGrpSpPr/>
            <p:nvPr/>
          </p:nvGrpSpPr>
          <p:grpSpPr>
            <a:xfrm rot="3718502">
              <a:off x="-1019922" y="3055363"/>
              <a:ext cx="3036041" cy="2840757"/>
              <a:chOff x="3216275" y="200026"/>
              <a:chExt cx="1579562" cy="1477962"/>
            </a:xfrm>
          </p:grpSpPr>
          <p:sp>
            <p:nvSpPr>
              <p:cNvPr id="1049944" name="Google Shape;1122;p28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45" name="Google Shape;1123;p28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46" name="Google Shape;1124;p28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47" name="Google Shape;1125;p28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48" name="Google Shape;1126;p28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49" name="Google Shape;1127;p28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0" name="Google Shape;1128;p28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1" name="Google Shape;1129;p28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2" name="Google Shape;1130;p28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3" name="Google Shape;1131;p28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4" name="Google Shape;1132;p28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5" name="Google Shape;1133;p28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6" name="Google Shape;1134;p28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7" name="Google Shape;1135;p28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8" name="Google Shape;1136;p28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59" name="Google Shape;1137;p28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0" name="Google Shape;1138;p28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1" name="Google Shape;1139;p28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2" name="Google Shape;1140;p28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3" name="Google Shape;1141;p28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4" name="Google Shape;1142;p28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5" name="Google Shape;1143;p28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6" name="Google Shape;1144;p28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6" name="Google Shape;1145;p28"/>
            <p:cNvGrpSpPr/>
            <p:nvPr/>
          </p:nvGrpSpPr>
          <p:grpSpPr>
            <a:xfrm rot="-7924216">
              <a:off x="7343664" y="-787455"/>
              <a:ext cx="2917378" cy="2358770"/>
              <a:chOff x="5037138" y="2959101"/>
              <a:chExt cx="2495550" cy="2017713"/>
            </a:xfrm>
          </p:grpSpPr>
          <p:sp>
            <p:nvSpPr>
              <p:cNvPr id="1049967" name="Google Shape;1146;p28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8" name="Google Shape;1147;p28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69" name="Google Shape;1148;p28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0" name="Google Shape;1149;p28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1" name="Google Shape;1150;p28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2" name="Google Shape;1151;p28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3" name="Google Shape;1152;p28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4" name="Google Shape;1153;p28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5" name="Google Shape;1154;p28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6" name="Google Shape;1155;p28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7" name="Google Shape;1156;p28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8" name="Google Shape;1157;p28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79" name="Google Shape;1158;p28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80" name="Google Shape;1159;p28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81" name="Google Shape;1160;p28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982" name="Google Shape;1161;p28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983" name="Google Shape;1162;p28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49984" name="Google Shape;1163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1" name="Google Shape;1165;p29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50172" name="Google Shape;1166;p29"/>
          <p:cNvSpPr txBox="1"/>
          <p:nvPr/>
        </p:nvSpPr>
        <p:spPr>
          <a:xfrm>
            <a:off x="2099100" y="3656413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</a:t>
            </a: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This presentation template was created by </a:t>
            </a:r>
            <a:r>
              <a:rPr lang="en-GB" sz="1200" b="1" u="sng">
                <a:solidFill>
                  <a:schemeClr val="hlink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includes icons by </a:t>
            </a:r>
            <a:r>
              <a:rPr lang="en-GB" sz="1200" b="1" u="sng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200" b="1" u="sng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Freepik</a:t>
            </a:r>
            <a:r>
              <a:rPr lang="en-GB" sz="1200" u="sng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200" b="1" u="sng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376" name="Google Shape;1167;p29"/>
          <p:cNvGrpSpPr/>
          <p:nvPr/>
        </p:nvGrpSpPr>
        <p:grpSpPr>
          <a:xfrm>
            <a:off x="-653256" y="-2071981"/>
            <a:ext cx="11876369" cy="7823507"/>
            <a:chOff x="-653256" y="-2071981"/>
            <a:chExt cx="11876369" cy="7823507"/>
          </a:xfrm>
        </p:grpSpPr>
        <p:grpSp>
          <p:nvGrpSpPr>
            <p:cNvPr id="377" name="Google Shape;1168;p29"/>
            <p:cNvGrpSpPr/>
            <p:nvPr/>
          </p:nvGrpSpPr>
          <p:grpSpPr>
            <a:xfrm rot="-9384477" flipH="1">
              <a:off x="7022425" y="-1448173"/>
              <a:ext cx="3750603" cy="3032453"/>
              <a:chOff x="5037138" y="2959101"/>
              <a:chExt cx="2495550" cy="2017713"/>
            </a:xfrm>
          </p:grpSpPr>
          <p:sp>
            <p:nvSpPr>
              <p:cNvPr id="1050173" name="Google Shape;1169;p29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4" name="Google Shape;1170;p29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5" name="Google Shape;1171;p29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6" name="Google Shape;1172;p29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7" name="Google Shape;1173;p29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8" name="Google Shape;1174;p29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79" name="Google Shape;1175;p29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0" name="Google Shape;1176;p29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1" name="Google Shape;1177;p29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2" name="Google Shape;1178;p29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3" name="Google Shape;1179;p29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4" name="Google Shape;1180;p29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5" name="Google Shape;1181;p29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6" name="Google Shape;1182;p29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7" name="Google Shape;1183;p29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88" name="Google Shape;1184;p29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78" name="Google Shape;1185;p29"/>
            <p:cNvGrpSpPr/>
            <p:nvPr/>
          </p:nvGrpSpPr>
          <p:grpSpPr>
            <a:xfrm rot="7960679" flipH="1">
              <a:off x="7252818" y="3758762"/>
              <a:ext cx="2355929" cy="1343071"/>
              <a:chOff x="4738688" y="5183188"/>
              <a:chExt cx="2355850" cy="1343025"/>
            </a:xfrm>
          </p:grpSpPr>
          <p:sp>
            <p:nvSpPr>
              <p:cNvPr id="1050189" name="Google Shape;1186;p29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0" name="Google Shape;1187;p29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1" name="Google Shape;1188;p29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2" name="Google Shape;1189;p29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3" name="Google Shape;1190;p29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4" name="Google Shape;1191;p29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5" name="Google Shape;1192;p29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6" name="Google Shape;1193;p29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7" name="Google Shape;1194;p29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8" name="Google Shape;1195;p29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99" name="Google Shape;1196;p29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0" name="Google Shape;1197;p29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79" name="Google Shape;1198;p29"/>
            <p:cNvGrpSpPr/>
            <p:nvPr/>
          </p:nvGrpSpPr>
          <p:grpSpPr>
            <a:xfrm rot="6414953" flipH="1">
              <a:off x="-454352" y="-317294"/>
              <a:ext cx="2136719" cy="1999282"/>
              <a:chOff x="3216275" y="200026"/>
              <a:chExt cx="1579562" cy="1477962"/>
            </a:xfrm>
          </p:grpSpPr>
          <p:sp>
            <p:nvSpPr>
              <p:cNvPr id="1050201" name="Google Shape;1199;p29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2" name="Google Shape;1200;p29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3" name="Google Shape;1201;p29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4" name="Google Shape;1202;p29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5" name="Google Shape;1203;p29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6" name="Google Shape;1204;p29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7" name="Google Shape;1205;p29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8" name="Google Shape;1206;p29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09" name="Google Shape;1207;p29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0" name="Google Shape;1208;p29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1" name="Google Shape;1209;p29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2" name="Google Shape;1210;p29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3" name="Google Shape;1211;p29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4" name="Google Shape;1212;p29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5" name="Google Shape;1213;p29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6" name="Google Shape;1214;p29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7" name="Google Shape;1215;p29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8" name="Google Shape;1216;p29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19" name="Google Shape;1217;p29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0" name="Google Shape;1218;p29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1" name="Google Shape;1219;p29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2" name="Google Shape;1220;p29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3" name="Google Shape;1221;p29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80" name="Google Shape;1222;p29"/>
            <p:cNvGrpSpPr/>
            <p:nvPr/>
          </p:nvGrpSpPr>
          <p:grpSpPr>
            <a:xfrm rot="10800000" flipH="1">
              <a:off x="-653256" y="2835568"/>
              <a:ext cx="2224169" cy="2569527"/>
              <a:chOff x="2892425" y="1809751"/>
              <a:chExt cx="2136775" cy="2468562"/>
            </a:xfrm>
          </p:grpSpPr>
          <p:sp>
            <p:nvSpPr>
              <p:cNvPr id="1050224" name="Google Shape;1223;p29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5" name="Google Shape;1224;p29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6" name="Google Shape;1225;p29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7" name="Google Shape;1226;p29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8" name="Google Shape;1227;p29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29" name="Google Shape;1228;p29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0" name="Google Shape;1229;p29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1" name="Google Shape;1230;p29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2" name="Google Shape;1231;p29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3" name="Google Shape;1232;p29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4" name="Google Shape;1233;p29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5" name="Google Shape;1234;p29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6" name="Google Shape;1235;p29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7" name="Google Shape;1236;p29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8" name="Google Shape;1237;p29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239" name="Google Shape;1238;p29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50240" name="Google Shape;1239;p29"/>
          <p:cNvSpPr txBox="1">
            <a:spLocks noGrp="1"/>
          </p:cNvSpPr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50241" name="Google Shape;1240;p29"/>
          <p:cNvSpPr txBox="1">
            <a:spLocks noGrp="1"/>
          </p:cNvSpPr>
          <p:nvPr>
            <p:ph type="subTitle" idx="1"/>
          </p:nvPr>
        </p:nvSpPr>
        <p:spPr>
          <a:xfrm>
            <a:off x="2347900" y="1598200"/>
            <a:ext cx="44481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242;p30"/>
          <p:cNvGrpSpPr/>
          <p:nvPr/>
        </p:nvGrpSpPr>
        <p:grpSpPr>
          <a:xfrm>
            <a:off x="-431863" y="-911847"/>
            <a:ext cx="11058860" cy="4035091"/>
            <a:chOff x="-431863" y="-911847"/>
            <a:chExt cx="11058860" cy="4035091"/>
          </a:xfrm>
        </p:grpSpPr>
        <p:grpSp>
          <p:nvGrpSpPr>
            <p:cNvPr id="1398" name="Google Shape;1243;p30"/>
            <p:cNvGrpSpPr/>
            <p:nvPr/>
          </p:nvGrpSpPr>
          <p:grpSpPr>
            <a:xfrm rot="5753682">
              <a:off x="-488991" y="-249369"/>
              <a:ext cx="1595949" cy="1324793"/>
              <a:chOff x="5273675" y="3392488"/>
              <a:chExt cx="1308100" cy="1085850"/>
            </a:xfrm>
          </p:grpSpPr>
          <p:sp>
            <p:nvSpPr>
              <p:cNvPr id="1056428" name="Google Shape;1244;p30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29" name="Google Shape;1245;p30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0" name="Google Shape;1246;p30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1" name="Google Shape;1247;p30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99" name="Google Shape;1248;p30"/>
            <p:cNvGrpSpPr/>
            <p:nvPr/>
          </p:nvGrpSpPr>
          <p:grpSpPr>
            <a:xfrm rot="8478719">
              <a:off x="7319969" y="-420864"/>
              <a:ext cx="2642769" cy="3053124"/>
              <a:chOff x="2892425" y="1809751"/>
              <a:chExt cx="2136775" cy="2468562"/>
            </a:xfrm>
          </p:grpSpPr>
          <p:sp>
            <p:nvSpPr>
              <p:cNvPr id="1056432" name="Google Shape;1249;p30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3" name="Google Shape;1250;p30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4" name="Google Shape;1251;p30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5" name="Google Shape;1252;p30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6" name="Google Shape;1253;p30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7" name="Google Shape;1254;p30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8" name="Google Shape;1255;p30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39" name="Google Shape;1256;p30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0" name="Google Shape;1257;p30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1" name="Google Shape;1258;p30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2" name="Google Shape;1259;p30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3" name="Google Shape;1260;p30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4" name="Google Shape;1261;p30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5" name="Google Shape;1262;p30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6" name="Google Shape;1263;p30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47" name="Google Shape;1264;p30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56448" name="Google Shape;1265;p30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400" name="Google Shape;1266;p30"/>
          <p:cNvGrpSpPr/>
          <p:nvPr/>
        </p:nvGrpSpPr>
        <p:grpSpPr>
          <a:xfrm>
            <a:off x="15601" y="3534399"/>
            <a:ext cx="9528366" cy="1898761"/>
            <a:chOff x="15601" y="3534399"/>
            <a:chExt cx="9528366" cy="1898761"/>
          </a:xfrm>
        </p:grpSpPr>
        <p:grpSp>
          <p:nvGrpSpPr>
            <p:cNvPr id="1401" name="Google Shape;1267;p30"/>
            <p:cNvGrpSpPr/>
            <p:nvPr/>
          </p:nvGrpSpPr>
          <p:grpSpPr>
            <a:xfrm rot="-5800047">
              <a:off x="45934" y="4007233"/>
              <a:ext cx="1334595" cy="1248751"/>
              <a:chOff x="3216275" y="200026"/>
              <a:chExt cx="1579562" cy="1477962"/>
            </a:xfrm>
          </p:grpSpPr>
          <p:sp>
            <p:nvSpPr>
              <p:cNvPr id="1056449" name="Google Shape;1268;p30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0" name="Google Shape;1269;p30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1" name="Google Shape;1270;p30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2" name="Google Shape;1271;p30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3" name="Google Shape;1272;p30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4" name="Google Shape;1273;p30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5" name="Google Shape;1274;p30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6" name="Google Shape;1275;p30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7" name="Google Shape;1276;p30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8" name="Google Shape;1277;p30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59" name="Google Shape;1278;p30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0" name="Google Shape;1279;p30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1" name="Google Shape;1280;p30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2" name="Google Shape;1281;p30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3" name="Google Shape;1282;p30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4" name="Google Shape;1283;p30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5" name="Google Shape;1284;p30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6" name="Google Shape;1285;p30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7" name="Google Shape;1286;p30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8" name="Google Shape;1287;p30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69" name="Google Shape;1288;p30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0" name="Google Shape;1289;p30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1" name="Google Shape;1290;p30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02" name="Google Shape;1291;p30"/>
            <p:cNvGrpSpPr/>
            <p:nvPr/>
          </p:nvGrpSpPr>
          <p:grpSpPr>
            <a:xfrm rot="-3320413">
              <a:off x="7857297" y="4010860"/>
              <a:ext cx="1654455" cy="945837"/>
              <a:chOff x="5541963" y="5183188"/>
              <a:chExt cx="863600" cy="493712"/>
            </a:xfrm>
          </p:grpSpPr>
          <p:sp>
            <p:nvSpPr>
              <p:cNvPr id="1056472" name="Google Shape;1292;p30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3" name="Google Shape;1293;p30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4" name="Google Shape;1294;p30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113;p4"/>
          <p:cNvGrpSpPr/>
          <p:nvPr/>
        </p:nvGrpSpPr>
        <p:grpSpPr>
          <a:xfrm>
            <a:off x="-446833" y="-733187"/>
            <a:ext cx="2454785" cy="6142629"/>
            <a:chOff x="-446833" y="-733187"/>
            <a:chExt cx="2454785" cy="6142629"/>
          </a:xfrm>
        </p:grpSpPr>
        <p:grpSp>
          <p:nvGrpSpPr>
            <p:cNvPr id="368" name="Google Shape;114;p4"/>
            <p:cNvGrpSpPr/>
            <p:nvPr/>
          </p:nvGrpSpPr>
          <p:grpSpPr>
            <a:xfrm rot="-1415523">
              <a:off x="-202423" y="-407976"/>
              <a:ext cx="1965965" cy="1631942"/>
              <a:chOff x="5273675" y="3392488"/>
              <a:chExt cx="1308100" cy="1085850"/>
            </a:xfrm>
          </p:grpSpPr>
          <p:sp>
            <p:nvSpPr>
              <p:cNvPr id="1050125" name="Google Shape;115;p4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26" name="Google Shape;116;p4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27" name="Google Shape;117;p4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28" name="Google Shape;118;p4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69" name="Google Shape;119;p4"/>
            <p:cNvGrpSpPr/>
            <p:nvPr/>
          </p:nvGrpSpPr>
          <p:grpSpPr>
            <a:xfrm rot="1089368">
              <a:off x="-254892" y="4252726"/>
              <a:ext cx="1287495" cy="980517"/>
              <a:chOff x="6224588" y="3163888"/>
              <a:chExt cx="825500" cy="628650"/>
            </a:xfrm>
          </p:grpSpPr>
          <p:sp>
            <p:nvSpPr>
              <p:cNvPr id="1050129" name="Google Shape;120;p4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30" name="Google Shape;121;p4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131" name="Google Shape;122;p4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50132" name="Google Shape;123;p4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050133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50134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439075"/>
            <a:ext cx="4660500" cy="29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 panose="020F0502020204030203"/>
              <a:buChar char="●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4" name="Google Shape;1296;p31"/>
          <p:cNvGrpSpPr/>
          <p:nvPr/>
        </p:nvGrpSpPr>
        <p:grpSpPr>
          <a:xfrm>
            <a:off x="-1468982" y="-1481126"/>
            <a:ext cx="12124203" cy="7964263"/>
            <a:chOff x="-1468982" y="-1481126"/>
            <a:chExt cx="12124203" cy="7964263"/>
          </a:xfrm>
        </p:grpSpPr>
        <p:grpSp>
          <p:nvGrpSpPr>
            <p:cNvPr id="1405" name="Google Shape;1297;p31"/>
            <p:cNvGrpSpPr/>
            <p:nvPr/>
          </p:nvGrpSpPr>
          <p:grpSpPr>
            <a:xfrm rot="3718502">
              <a:off x="-1019922" y="3055363"/>
              <a:ext cx="3036041" cy="2840757"/>
              <a:chOff x="3216275" y="200026"/>
              <a:chExt cx="1579562" cy="1477962"/>
            </a:xfrm>
          </p:grpSpPr>
          <p:sp>
            <p:nvSpPr>
              <p:cNvPr id="1056475" name="Google Shape;1298;p31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6" name="Google Shape;1299;p31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7" name="Google Shape;1300;p31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8" name="Google Shape;1301;p31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79" name="Google Shape;1302;p31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0" name="Google Shape;1303;p31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1" name="Google Shape;1304;p31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2" name="Google Shape;1305;p31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3" name="Google Shape;1306;p31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4" name="Google Shape;1307;p31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5" name="Google Shape;1308;p31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6" name="Google Shape;1309;p31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7" name="Google Shape;1310;p31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8" name="Google Shape;1311;p31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89" name="Google Shape;1312;p31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0" name="Google Shape;1313;p31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1" name="Google Shape;1314;p31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2" name="Google Shape;1315;p31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3" name="Google Shape;1316;p31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4" name="Google Shape;1317;p31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5" name="Google Shape;1318;p31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6" name="Google Shape;1319;p31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7" name="Google Shape;1320;p31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06" name="Google Shape;1321;p31"/>
            <p:cNvGrpSpPr/>
            <p:nvPr/>
          </p:nvGrpSpPr>
          <p:grpSpPr>
            <a:xfrm rot="-7924216">
              <a:off x="7343664" y="-787455"/>
              <a:ext cx="2917378" cy="2358770"/>
              <a:chOff x="5037138" y="2959101"/>
              <a:chExt cx="2495550" cy="2017713"/>
            </a:xfrm>
          </p:grpSpPr>
          <p:sp>
            <p:nvSpPr>
              <p:cNvPr id="1056498" name="Google Shape;1322;p31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499" name="Google Shape;1323;p31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0" name="Google Shape;1324;p31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1" name="Google Shape;1325;p31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2" name="Google Shape;1326;p31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3" name="Google Shape;1327;p31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4" name="Google Shape;1328;p31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5" name="Google Shape;1329;p31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6" name="Google Shape;1330;p31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7" name="Google Shape;1331;p31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8" name="Google Shape;1332;p31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09" name="Google Shape;1333;p31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10" name="Google Shape;1334;p31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11" name="Google Shape;1335;p31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12" name="Google Shape;1336;p31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6513" name="Google Shape;1337;p31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56514" name="Google Shape;1338;p31"/>
          <p:cNvSpPr/>
          <p:nvPr/>
        </p:nvSpPr>
        <p:spPr>
          <a:xfrm>
            <a:off x="32400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127;p5"/>
          <p:cNvGrpSpPr/>
          <p:nvPr/>
        </p:nvGrpSpPr>
        <p:grpSpPr>
          <a:xfrm rot="6900228">
            <a:off x="-738881" y="-418790"/>
            <a:ext cx="2803532" cy="1598240"/>
            <a:chOff x="4738688" y="5183188"/>
            <a:chExt cx="2355850" cy="1343025"/>
          </a:xfrm>
        </p:grpSpPr>
        <p:sp>
          <p:nvSpPr>
            <p:cNvPr id="1050004" name="Google Shape;128;p5"/>
            <p:cNvSpPr/>
            <p:nvPr/>
          </p:nvSpPr>
          <p:spPr>
            <a:xfrm>
              <a:off x="4760913" y="5267326"/>
              <a:ext cx="2319337" cy="1243013"/>
            </a:xfrm>
            <a:custGeom>
              <a:avLst/>
              <a:gdLst/>
              <a:ahLst/>
              <a:cxnLst/>
              <a:rect l="l" t="t" r="r" b="b"/>
              <a:pathLst>
                <a:path w="615" h="330" extrusionOk="0">
                  <a:moveTo>
                    <a:pt x="530" y="330"/>
                  </a:moveTo>
                  <a:cubicBezTo>
                    <a:pt x="519" y="330"/>
                    <a:pt x="508" y="328"/>
                    <a:pt x="498" y="324"/>
                  </a:cubicBezTo>
                  <a:cubicBezTo>
                    <a:pt x="472" y="314"/>
                    <a:pt x="453" y="295"/>
                    <a:pt x="435" y="276"/>
                  </a:cubicBezTo>
                  <a:cubicBezTo>
                    <a:pt x="431" y="272"/>
                    <a:pt x="427" y="269"/>
                    <a:pt x="424" y="265"/>
                  </a:cubicBezTo>
                  <a:cubicBezTo>
                    <a:pt x="400" y="242"/>
                    <a:pt x="373" y="223"/>
                    <a:pt x="348" y="212"/>
                  </a:cubicBezTo>
                  <a:cubicBezTo>
                    <a:pt x="332" y="204"/>
                    <a:pt x="315" y="201"/>
                    <a:pt x="295" y="201"/>
                  </a:cubicBezTo>
                  <a:cubicBezTo>
                    <a:pt x="279" y="201"/>
                    <a:pt x="264" y="203"/>
                    <a:pt x="247" y="205"/>
                  </a:cubicBezTo>
                  <a:cubicBezTo>
                    <a:pt x="236" y="207"/>
                    <a:pt x="226" y="208"/>
                    <a:pt x="215" y="209"/>
                  </a:cubicBezTo>
                  <a:cubicBezTo>
                    <a:pt x="213" y="210"/>
                    <a:pt x="211" y="210"/>
                    <a:pt x="209" y="210"/>
                  </a:cubicBezTo>
                  <a:cubicBezTo>
                    <a:pt x="203" y="210"/>
                    <a:pt x="198" y="211"/>
                    <a:pt x="192" y="212"/>
                  </a:cubicBezTo>
                  <a:cubicBezTo>
                    <a:pt x="185" y="213"/>
                    <a:pt x="179" y="215"/>
                    <a:pt x="173" y="216"/>
                  </a:cubicBezTo>
                  <a:cubicBezTo>
                    <a:pt x="157" y="219"/>
                    <a:pt x="142" y="223"/>
                    <a:pt x="126" y="223"/>
                  </a:cubicBezTo>
                  <a:cubicBezTo>
                    <a:pt x="113" y="223"/>
                    <a:pt x="101" y="220"/>
                    <a:pt x="89" y="216"/>
                  </a:cubicBezTo>
                  <a:cubicBezTo>
                    <a:pt x="60" y="204"/>
                    <a:pt x="35" y="182"/>
                    <a:pt x="19" y="154"/>
                  </a:cubicBezTo>
                  <a:cubicBezTo>
                    <a:pt x="4" y="128"/>
                    <a:pt x="0" y="99"/>
                    <a:pt x="9" y="71"/>
                  </a:cubicBezTo>
                  <a:cubicBezTo>
                    <a:pt x="17" y="45"/>
                    <a:pt x="36" y="23"/>
                    <a:pt x="62" y="11"/>
                  </a:cubicBezTo>
                  <a:cubicBezTo>
                    <a:pt x="77" y="4"/>
                    <a:pt x="93" y="0"/>
                    <a:pt x="110" y="0"/>
                  </a:cubicBezTo>
                  <a:cubicBezTo>
                    <a:pt x="137" y="0"/>
                    <a:pt x="165" y="11"/>
                    <a:pt x="187" y="31"/>
                  </a:cubicBezTo>
                  <a:cubicBezTo>
                    <a:pt x="191" y="35"/>
                    <a:pt x="196" y="39"/>
                    <a:pt x="201" y="43"/>
                  </a:cubicBezTo>
                  <a:cubicBezTo>
                    <a:pt x="210" y="51"/>
                    <a:pt x="219" y="59"/>
                    <a:pt x="228" y="68"/>
                  </a:cubicBezTo>
                  <a:cubicBezTo>
                    <a:pt x="232" y="72"/>
                    <a:pt x="236" y="77"/>
                    <a:pt x="240" y="81"/>
                  </a:cubicBezTo>
                  <a:cubicBezTo>
                    <a:pt x="247" y="90"/>
                    <a:pt x="254" y="98"/>
                    <a:pt x="263" y="105"/>
                  </a:cubicBezTo>
                  <a:cubicBezTo>
                    <a:pt x="277" y="116"/>
                    <a:pt x="295" y="123"/>
                    <a:pt x="313" y="123"/>
                  </a:cubicBezTo>
                  <a:cubicBezTo>
                    <a:pt x="322" y="123"/>
                    <a:pt x="330" y="121"/>
                    <a:pt x="337" y="119"/>
                  </a:cubicBezTo>
                  <a:cubicBezTo>
                    <a:pt x="351" y="114"/>
                    <a:pt x="363" y="108"/>
                    <a:pt x="376" y="102"/>
                  </a:cubicBezTo>
                  <a:cubicBezTo>
                    <a:pt x="388" y="96"/>
                    <a:pt x="400" y="90"/>
                    <a:pt x="414" y="85"/>
                  </a:cubicBezTo>
                  <a:cubicBezTo>
                    <a:pt x="434" y="78"/>
                    <a:pt x="458" y="75"/>
                    <a:pt x="486" y="75"/>
                  </a:cubicBezTo>
                  <a:cubicBezTo>
                    <a:pt x="539" y="75"/>
                    <a:pt x="582" y="104"/>
                    <a:pt x="603" y="154"/>
                  </a:cubicBezTo>
                  <a:cubicBezTo>
                    <a:pt x="613" y="179"/>
                    <a:pt x="615" y="203"/>
                    <a:pt x="609" y="226"/>
                  </a:cubicBezTo>
                  <a:cubicBezTo>
                    <a:pt x="608" y="229"/>
                    <a:pt x="607" y="233"/>
                    <a:pt x="607" y="237"/>
                  </a:cubicBezTo>
                  <a:cubicBezTo>
                    <a:pt x="601" y="259"/>
                    <a:pt x="595" y="282"/>
                    <a:pt x="584" y="302"/>
                  </a:cubicBezTo>
                  <a:cubicBezTo>
                    <a:pt x="574" y="320"/>
                    <a:pt x="554" y="330"/>
                    <a:pt x="530" y="3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05" name="Google Shape;129;p5"/>
            <p:cNvSpPr/>
            <p:nvPr/>
          </p:nvSpPr>
          <p:spPr>
            <a:xfrm>
              <a:off x="4738688" y="5251451"/>
              <a:ext cx="2355850" cy="1274763"/>
            </a:xfrm>
            <a:custGeom>
              <a:avLst/>
              <a:gdLst/>
              <a:ahLst/>
              <a:cxnLst/>
              <a:rect l="l" t="t" r="r" b="b"/>
              <a:pathLst>
                <a:path w="625" h="338" extrusionOk="0">
                  <a:moveTo>
                    <a:pt x="116" y="8"/>
                  </a:moveTo>
                  <a:cubicBezTo>
                    <a:pt x="143" y="8"/>
                    <a:pt x="169" y="19"/>
                    <a:pt x="190" y="38"/>
                  </a:cubicBezTo>
                  <a:cubicBezTo>
                    <a:pt x="204" y="50"/>
                    <a:pt x="218" y="61"/>
                    <a:pt x="231" y="74"/>
                  </a:cubicBezTo>
                  <a:cubicBezTo>
                    <a:pt x="243" y="87"/>
                    <a:pt x="253" y="102"/>
                    <a:pt x="266" y="112"/>
                  </a:cubicBezTo>
                  <a:cubicBezTo>
                    <a:pt x="281" y="124"/>
                    <a:pt x="300" y="131"/>
                    <a:pt x="319" y="131"/>
                  </a:cubicBezTo>
                  <a:cubicBezTo>
                    <a:pt x="328" y="131"/>
                    <a:pt x="336" y="129"/>
                    <a:pt x="345" y="127"/>
                  </a:cubicBezTo>
                  <a:cubicBezTo>
                    <a:pt x="371" y="118"/>
                    <a:pt x="395" y="102"/>
                    <a:pt x="421" y="93"/>
                  </a:cubicBezTo>
                  <a:cubicBezTo>
                    <a:pt x="444" y="85"/>
                    <a:pt x="468" y="83"/>
                    <a:pt x="492" y="83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43" y="83"/>
                    <a:pt x="585" y="111"/>
                    <a:pt x="605" y="159"/>
                  </a:cubicBezTo>
                  <a:cubicBezTo>
                    <a:pt x="614" y="182"/>
                    <a:pt x="618" y="205"/>
                    <a:pt x="612" y="229"/>
                  </a:cubicBezTo>
                  <a:cubicBezTo>
                    <a:pt x="605" y="254"/>
                    <a:pt x="600" y="281"/>
                    <a:pt x="586" y="304"/>
                  </a:cubicBezTo>
                  <a:cubicBezTo>
                    <a:pt x="576" y="323"/>
                    <a:pt x="556" y="330"/>
                    <a:pt x="536" y="330"/>
                  </a:cubicBezTo>
                  <a:cubicBezTo>
                    <a:pt x="525" y="330"/>
                    <a:pt x="515" y="328"/>
                    <a:pt x="505" y="325"/>
                  </a:cubicBezTo>
                  <a:cubicBezTo>
                    <a:pt x="475" y="313"/>
                    <a:pt x="455" y="288"/>
                    <a:pt x="432" y="266"/>
                  </a:cubicBezTo>
                  <a:cubicBezTo>
                    <a:pt x="411" y="245"/>
                    <a:pt x="383" y="224"/>
                    <a:pt x="356" y="212"/>
                  </a:cubicBezTo>
                  <a:cubicBezTo>
                    <a:pt x="337" y="204"/>
                    <a:pt x="319" y="201"/>
                    <a:pt x="301" y="201"/>
                  </a:cubicBezTo>
                  <a:cubicBezTo>
                    <a:pt x="275" y="201"/>
                    <a:pt x="249" y="207"/>
                    <a:pt x="220" y="210"/>
                  </a:cubicBezTo>
                  <a:cubicBezTo>
                    <a:pt x="213" y="210"/>
                    <a:pt x="205" y="211"/>
                    <a:pt x="197" y="212"/>
                  </a:cubicBezTo>
                  <a:cubicBezTo>
                    <a:pt x="174" y="216"/>
                    <a:pt x="154" y="223"/>
                    <a:pt x="132" y="223"/>
                  </a:cubicBezTo>
                  <a:cubicBezTo>
                    <a:pt x="121" y="223"/>
                    <a:pt x="109" y="221"/>
                    <a:pt x="96" y="216"/>
                  </a:cubicBezTo>
                  <a:cubicBezTo>
                    <a:pt x="68" y="205"/>
                    <a:pt x="43" y="183"/>
                    <a:pt x="28" y="156"/>
                  </a:cubicBezTo>
                  <a:cubicBezTo>
                    <a:pt x="0" y="106"/>
                    <a:pt x="17" y="44"/>
                    <a:pt x="70" y="19"/>
                  </a:cubicBezTo>
                  <a:cubicBezTo>
                    <a:pt x="85" y="11"/>
                    <a:pt x="100" y="8"/>
                    <a:pt x="116" y="8"/>
                  </a:cubicBezTo>
                  <a:moveTo>
                    <a:pt x="468" y="113"/>
                  </a:moveTo>
                  <a:cubicBezTo>
                    <a:pt x="468" y="112"/>
                    <a:pt x="467" y="110"/>
                    <a:pt x="466" y="109"/>
                  </a:cubicBezTo>
                  <a:cubicBezTo>
                    <a:pt x="467" y="110"/>
                    <a:pt x="468" y="112"/>
                    <a:pt x="468" y="113"/>
                  </a:cubicBezTo>
                  <a:moveTo>
                    <a:pt x="116" y="0"/>
                  </a:moveTo>
                  <a:cubicBezTo>
                    <a:pt x="99" y="0"/>
                    <a:pt x="82" y="4"/>
                    <a:pt x="66" y="11"/>
                  </a:cubicBezTo>
                  <a:cubicBezTo>
                    <a:pt x="39" y="24"/>
                    <a:pt x="20" y="47"/>
                    <a:pt x="11" y="74"/>
                  </a:cubicBezTo>
                  <a:cubicBezTo>
                    <a:pt x="2" y="102"/>
                    <a:pt x="6" y="133"/>
                    <a:pt x="21" y="160"/>
                  </a:cubicBezTo>
                  <a:cubicBezTo>
                    <a:pt x="38" y="189"/>
                    <a:pt x="63" y="212"/>
                    <a:pt x="93" y="223"/>
                  </a:cubicBezTo>
                  <a:cubicBezTo>
                    <a:pt x="106" y="228"/>
                    <a:pt x="119" y="231"/>
                    <a:pt x="132" y="231"/>
                  </a:cubicBezTo>
                  <a:cubicBezTo>
                    <a:pt x="148" y="231"/>
                    <a:pt x="163" y="227"/>
                    <a:pt x="179" y="224"/>
                  </a:cubicBezTo>
                  <a:cubicBezTo>
                    <a:pt x="186" y="223"/>
                    <a:pt x="192" y="221"/>
                    <a:pt x="199" y="220"/>
                  </a:cubicBezTo>
                  <a:cubicBezTo>
                    <a:pt x="204" y="219"/>
                    <a:pt x="210" y="218"/>
                    <a:pt x="216" y="218"/>
                  </a:cubicBezTo>
                  <a:cubicBezTo>
                    <a:pt x="217" y="218"/>
                    <a:pt x="219" y="218"/>
                    <a:pt x="221" y="217"/>
                  </a:cubicBezTo>
                  <a:cubicBezTo>
                    <a:pt x="232" y="216"/>
                    <a:pt x="243" y="215"/>
                    <a:pt x="253" y="213"/>
                  </a:cubicBezTo>
                  <a:cubicBezTo>
                    <a:pt x="270" y="211"/>
                    <a:pt x="286" y="209"/>
                    <a:pt x="301" y="209"/>
                  </a:cubicBezTo>
                  <a:cubicBezTo>
                    <a:pt x="320" y="209"/>
                    <a:pt x="337" y="212"/>
                    <a:pt x="353" y="219"/>
                  </a:cubicBezTo>
                  <a:cubicBezTo>
                    <a:pt x="377" y="230"/>
                    <a:pt x="403" y="249"/>
                    <a:pt x="427" y="272"/>
                  </a:cubicBezTo>
                  <a:cubicBezTo>
                    <a:pt x="430" y="275"/>
                    <a:pt x="434" y="279"/>
                    <a:pt x="438" y="283"/>
                  </a:cubicBezTo>
                  <a:cubicBezTo>
                    <a:pt x="457" y="302"/>
                    <a:pt x="476" y="321"/>
                    <a:pt x="502" y="332"/>
                  </a:cubicBezTo>
                  <a:cubicBezTo>
                    <a:pt x="513" y="336"/>
                    <a:pt x="524" y="338"/>
                    <a:pt x="536" y="338"/>
                  </a:cubicBezTo>
                  <a:cubicBezTo>
                    <a:pt x="561" y="338"/>
                    <a:pt x="582" y="327"/>
                    <a:pt x="593" y="308"/>
                  </a:cubicBezTo>
                  <a:cubicBezTo>
                    <a:pt x="605" y="287"/>
                    <a:pt x="611" y="264"/>
                    <a:pt x="616" y="242"/>
                  </a:cubicBezTo>
                  <a:cubicBezTo>
                    <a:pt x="617" y="238"/>
                    <a:pt x="618" y="234"/>
                    <a:pt x="619" y="231"/>
                  </a:cubicBezTo>
                  <a:cubicBezTo>
                    <a:pt x="625" y="207"/>
                    <a:pt x="623" y="182"/>
                    <a:pt x="612" y="156"/>
                  </a:cubicBezTo>
                  <a:cubicBezTo>
                    <a:pt x="591" y="105"/>
                    <a:pt x="546" y="75"/>
                    <a:pt x="492" y="75"/>
                  </a:cubicBezTo>
                  <a:cubicBezTo>
                    <a:pt x="463" y="75"/>
                    <a:pt x="439" y="79"/>
                    <a:pt x="418" y="86"/>
                  </a:cubicBezTo>
                  <a:cubicBezTo>
                    <a:pt x="405" y="90"/>
                    <a:pt x="392" y="96"/>
                    <a:pt x="380" y="102"/>
                  </a:cubicBezTo>
                  <a:cubicBezTo>
                    <a:pt x="367" y="109"/>
                    <a:pt x="355" y="115"/>
                    <a:pt x="342" y="119"/>
                  </a:cubicBezTo>
                  <a:cubicBezTo>
                    <a:pt x="335" y="121"/>
                    <a:pt x="327" y="123"/>
                    <a:pt x="319" y="123"/>
                  </a:cubicBezTo>
                  <a:cubicBezTo>
                    <a:pt x="302" y="123"/>
                    <a:pt x="285" y="117"/>
                    <a:pt x="271" y="106"/>
                  </a:cubicBezTo>
                  <a:cubicBezTo>
                    <a:pt x="263" y="99"/>
                    <a:pt x="256" y="91"/>
                    <a:pt x="249" y="83"/>
                  </a:cubicBezTo>
                  <a:cubicBezTo>
                    <a:pt x="245" y="78"/>
                    <a:pt x="241" y="73"/>
                    <a:pt x="237" y="69"/>
                  </a:cubicBezTo>
                  <a:cubicBezTo>
                    <a:pt x="228" y="60"/>
                    <a:pt x="219" y="52"/>
                    <a:pt x="209" y="44"/>
                  </a:cubicBezTo>
                  <a:cubicBezTo>
                    <a:pt x="205" y="40"/>
                    <a:pt x="200" y="36"/>
                    <a:pt x="195" y="32"/>
                  </a:cubicBezTo>
                  <a:cubicBezTo>
                    <a:pt x="173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06" name="Google Shape;130;p5"/>
            <p:cNvSpPr/>
            <p:nvPr/>
          </p:nvSpPr>
          <p:spPr>
            <a:xfrm>
              <a:off x="4845050" y="5432426"/>
              <a:ext cx="2117726" cy="904875"/>
            </a:xfrm>
            <a:custGeom>
              <a:avLst/>
              <a:gdLst/>
              <a:ahLst/>
              <a:cxnLst/>
              <a:rect l="l" t="t" r="r" b="b"/>
              <a:pathLst>
                <a:path w="562" h="240" extrusionOk="0">
                  <a:moveTo>
                    <a:pt x="550" y="114"/>
                  </a:moveTo>
                  <a:cubicBezTo>
                    <a:pt x="532" y="80"/>
                    <a:pt x="495" y="60"/>
                    <a:pt x="448" y="60"/>
                  </a:cubicBezTo>
                  <a:cubicBezTo>
                    <a:pt x="426" y="60"/>
                    <a:pt x="404" y="61"/>
                    <a:pt x="383" y="67"/>
                  </a:cubicBezTo>
                  <a:cubicBezTo>
                    <a:pt x="359" y="73"/>
                    <a:pt x="338" y="85"/>
                    <a:pt x="314" y="91"/>
                  </a:cubicBezTo>
                  <a:cubicBezTo>
                    <a:pt x="290" y="97"/>
                    <a:pt x="263" y="93"/>
                    <a:pt x="243" y="81"/>
                  </a:cubicBezTo>
                  <a:cubicBezTo>
                    <a:pt x="230" y="73"/>
                    <a:pt x="221" y="63"/>
                    <a:pt x="211" y="54"/>
                  </a:cubicBezTo>
                  <a:cubicBezTo>
                    <a:pt x="199" y="44"/>
                    <a:pt x="186" y="36"/>
                    <a:pt x="173" y="27"/>
                  </a:cubicBezTo>
                  <a:cubicBezTo>
                    <a:pt x="143" y="6"/>
                    <a:pt x="102" y="0"/>
                    <a:pt x="64" y="14"/>
                  </a:cubicBezTo>
                  <a:cubicBezTo>
                    <a:pt x="16" y="32"/>
                    <a:pt x="0" y="76"/>
                    <a:pt x="26" y="112"/>
                  </a:cubicBezTo>
                  <a:cubicBezTo>
                    <a:pt x="40" y="131"/>
                    <a:pt x="62" y="146"/>
                    <a:pt x="88" y="154"/>
                  </a:cubicBezTo>
                  <a:cubicBezTo>
                    <a:pt x="121" y="165"/>
                    <a:pt x="147" y="157"/>
                    <a:pt x="180" y="152"/>
                  </a:cubicBezTo>
                  <a:cubicBezTo>
                    <a:pt x="187" y="151"/>
                    <a:pt x="194" y="150"/>
                    <a:pt x="201" y="150"/>
                  </a:cubicBezTo>
                  <a:cubicBezTo>
                    <a:pt x="245" y="147"/>
                    <a:pt x="282" y="137"/>
                    <a:pt x="324" y="152"/>
                  </a:cubicBezTo>
                  <a:cubicBezTo>
                    <a:pt x="349" y="160"/>
                    <a:pt x="374" y="175"/>
                    <a:pt x="394" y="190"/>
                  </a:cubicBezTo>
                  <a:cubicBezTo>
                    <a:pt x="414" y="206"/>
                    <a:pt x="433" y="223"/>
                    <a:pt x="460" y="232"/>
                  </a:cubicBezTo>
                  <a:cubicBezTo>
                    <a:pt x="485" y="240"/>
                    <a:pt x="519" y="237"/>
                    <a:pt x="534" y="217"/>
                  </a:cubicBezTo>
                  <a:cubicBezTo>
                    <a:pt x="546" y="201"/>
                    <a:pt x="550" y="182"/>
                    <a:pt x="556" y="164"/>
                  </a:cubicBezTo>
                  <a:cubicBezTo>
                    <a:pt x="562" y="146"/>
                    <a:pt x="559" y="130"/>
                    <a:pt x="550" y="114"/>
                  </a:cubicBezTo>
                  <a:close/>
                  <a:moveTo>
                    <a:pt x="426" y="81"/>
                  </a:moveTo>
                  <a:cubicBezTo>
                    <a:pt x="426" y="80"/>
                    <a:pt x="425" y="79"/>
                    <a:pt x="424" y="78"/>
                  </a:cubicBezTo>
                  <a:cubicBezTo>
                    <a:pt x="425" y="79"/>
                    <a:pt x="426" y="80"/>
                    <a:pt x="426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07" name="Google Shape;131;p5"/>
            <p:cNvSpPr/>
            <p:nvPr/>
          </p:nvSpPr>
          <p:spPr>
            <a:xfrm>
              <a:off x="5541963" y="5183188"/>
              <a:ext cx="674688" cy="493712"/>
            </a:xfrm>
            <a:custGeom>
              <a:avLst/>
              <a:gdLst/>
              <a:ahLst/>
              <a:cxnLst/>
              <a:rect l="l" t="t" r="r" b="b"/>
              <a:pathLst>
                <a:path w="179" h="131" extrusionOk="0">
                  <a:moveTo>
                    <a:pt x="23" y="56"/>
                  </a:moveTo>
                  <a:cubicBezTo>
                    <a:pt x="38" y="64"/>
                    <a:pt x="48" y="76"/>
                    <a:pt x="55" y="92"/>
                  </a:cubicBezTo>
                  <a:cubicBezTo>
                    <a:pt x="67" y="120"/>
                    <a:pt x="98" y="131"/>
                    <a:pt x="126" y="118"/>
                  </a:cubicBezTo>
                  <a:cubicBezTo>
                    <a:pt x="138" y="112"/>
                    <a:pt x="149" y="105"/>
                    <a:pt x="160" y="99"/>
                  </a:cubicBezTo>
                  <a:cubicBezTo>
                    <a:pt x="177" y="89"/>
                    <a:pt x="179" y="70"/>
                    <a:pt x="166" y="55"/>
                  </a:cubicBezTo>
                  <a:cubicBezTo>
                    <a:pt x="162" y="51"/>
                    <a:pt x="157" y="48"/>
                    <a:pt x="152" y="45"/>
                  </a:cubicBezTo>
                  <a:cubicBezTo>
                    <a:pt x="140" y="39"/>
                    <a:pt x="127" y="41"/>
                    <a:pt x="115" y="45"/>
                  </a:cubicBezTo>
                  <a:cubicBezTo>
                    <a:pt x="94" y="51"/>
                    <a:pt x="76" y="49"/>
                    <a:pt x="62" y="29"/>
                  </a:cubicBezTo>
                  <a:cubicBezTo>
                    <a:pt x="56" y="20"/>
                    <a:pt x="49" y="13"/>
                    <a:pt x="40" y="7"/>
                  </a:cubicBezTo>
                  <a:cubicBezTo>
                    <a:pt x="31" y="0"/>
                    <a:pt x="20" y="0"/>
                    <a:pt x="12" y="6"/>
                  </a:cubicBezTo>
                  <a:cubicBezTo>
                    <a:pt x="3" y="13"/>
                    <a:pt x="0" y="25"/>
                    <a:pt x="4" y="35"/>
                  </a:cubicBezTo>
                  <a:cubicBezTo>
                    <a:pt x="8" y="45"/>
                    <a:pt x="14" y="51"/>
                    <a:pt x="23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08" name="Google Shape;132;p5"/>
            <p:cNvSpPr/>
            <p:nvPr/>
          </p:nvSpPr>
          <p:spPr>
            <a:xfrm>
              <a:off x="5635625" y="5248276"/>
              <a:ext cx="487363" cy="357187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6" y="41"/>
                  </a:moveTo>
                  <a:cubicBezTo>
                    <a:pt x="27" y="46"/>
                    <a:pt x="34" y="56"/>
                    <a:pt x="39" y="67"/>
                  </a:cubicBezTo>
                  <a:cubicBezTo>
                    <a:pt x="48" y="87"/>
                    <a:pt x="71" y="95"/>
                    <a:pt x="91" y="86"/>
                  </a:cubicBezTo>
                  <a:cubicBezTo>
                    <a:pt x="99" y="81"/>
                    <a:pt x="107" y="76"/>
                    <a:pt x="115" y="72"/>
                  </a:cubicBezTo>
                  <a:cubicBezTo>
                    <a:pt x="128" y="64"/>
                    <a:pt x="129" y="51"/>
                    <a:pt x="119" y="40"/>
                  </a:cubicBezTo>
                  <a:cubicBezTo>
                    <a:pt x="117" y="37"/>
                    <a:pt x="113" y="35"/>
                    <a:pt x="109" y="33"/>
                  </a:cubicBezTo>
                  <a:cubicBezTo>
                    <a:pt x="100" y="29"/>
                    <a:pt x="91" y="30"/>
                    <a:pt x="83" y="33"/>
                  </a:cubicBezTo>
                  <a:cubicBezTo>
                    <a:pt x="67" y="37"/>
                    <a:pt x="54" y="35"/>
                    <a:pt x="44" y="21"/>
                  </a:cubicBezTo>
                  <a:cubicBezTo>
                    <a:pt x="40" y="15"/>
                    <a:pt x="35" y="10"/>
                    <a:pt x="29" y="5"/>
                  </a:cubicBezTo>
                  <a:cubicBezTo>
                    <a:pt x="22" y="0"/>
                    <a:pt x="14" y="0"/>
                    <a:pt x="8" y="5"/>
                  </a:cubicBezTo>
                  <a:cubicBezTo>
                    <a:pt x="2" y="10"/>
                    <a:pt x="0" y="18"/>
                    <a:pt x="3" y="26"/>
                  </a:cubicBezTo>
                  <a:cubicBezTo>
                    <a:pt x="5" y="33"/>
                    <a:pt x="10" y="37"/>
                    <a:pt x="16" y="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09" name="Google Shape;133;p5"/>
            <p:cNvSpPr/>
            <p:nvPr/>
          </p:nvSpPr>
          <p:spPr>
            <a:xfrm>
              <a:off x="5256213" y="6107113"/>
              <a:ext cx="636588" cy="211138"/>
            </a:xfrm>
            <a:custGeom>
              <a:avLst/>
              <a:gdLst/>
              <a:ahLst/>
              <a:cxnLst/>
              <a:rect l="l" t="t" r="r" b="b"/>
              <a:pathLst>
                <a:path w="169" h="56" extrusionOk="0">
                  <a:moveTo>
                    <a:pt x="148" y="9"/>
                  </a:moveTo>
                  <a:cubicBezTo>
                    <a:pt x="132" y="1"/>
                    <a:pt x="116" y="0"/>
                    <a:pt x="99" y="4"/>
                  </a:cubicBezTo>
                  <a:cubicBezTo>
                    <a:pt x="89" y="6"/>
                    <a:pt x="81" y="11"/>
                    <a:pt x="72" y="13"/>
                  </a:cubicBezTo>
                  <a:cubicBezTo>
                    <a:pt x="60" y="16"/>
                    <a:pt x="47" y="15"/>
                    <a:pt x="35" y="15"/>
                  </a:cubicBezTo>
                  <a:cubicBezTo>
                    <a:pt x="24" y="16"/>
                    <a:pt x="13" y="19"/>
                    <a:pt x="5" y="28"/>
                  </a:cubicBezTo>
                  <a:cubicBezTo>
                    <a:pt x="0" y="35"/>
                    <a:pt x="0" y="43"/>
                    <a:pt x="6" y="49"/>
                  </a:cubicBezTo>
                  <a:cubicBezTo>
                    <a:pt x="13" y="55"/>
                    <a:pt x="22" y="56"/>
                    <a:pt x="30" y="54"/>
                  </a:cubicBezTo>
                  <a:cubicBezTo>
                    <a:pt x="44" y="52"/>
                    <a:pt x="57" y="45"/>
                    <a:pt x="69" y="37"/>
                  </a:cubicBezTo>
                  <a:cubicBezTo>
                    <a:pt x="71" y="36"/>
                    <a:pt x="73" y="34"/>
                    <a:pt x="76" y="34"/>
                  </a:cubicBezTo>
                  <a:cubicBezTo>
                    <a:pt x="94" y="29"/>
                    <a:pt x="112" y="29"/>
                    <a:pt x="128" y="41"/>
                  </a:cubicBezTo>
                  <a:cubicBezTo>
                    <a:pt x="135" y="46"/>
                    <a:pt x="144" y="48"/>
                    <a:pt x="152" y="44"/>
                  </a:cubicBezTo>
                  <a:cubicBezTo>
                    <a:pt x="167" y="39"/>
                    <a:pt x="169" y="27"/>
                    <a:pt x="158" y="16"/>
                  </a:cubicBezTo>
                  <a:cubicBezTo>
                    <a:pt x="156" y="13"/>
                    <a:pt x="152" y="11"/>
                    <a:pt x="14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0" name="Google Shape;134;p5"/>
            <p:cNvSpPr/>
            <p:nvPr/>
          </p:nvSpPr>
          <p:spPr>
            <a:xfrm>
              <a:off x="5881688" y="6088063"/>
              <a:ext cx="395287" cy="306388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95" y="50"/>
                  </a:moveTo>
                  <a:cubicBezTo>
                    <a:pt x="82" y="37"/>
                    <a:pt x="67" y="28"/>
                    <a:pt x="52" y="18"/>
                  </a:cubicBezTo>
                  <a:cubicBezTo>
                    <a:pt x="42" y="12"/>
                    <a:pt x="31" y="7"/>
                    <a:pt x="19" y="2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11"/>
                    <a:pt x="8" y="13"/>
                    <a:pt x="11" y="16"/>
                  </a:cubicBezTo>
                  <a:cubicBezTo>
                    <a:pt x="12" y="17"/>
                    <a:pt x="14" y="18"/>
                    <a:pt x="15" y="19"/>
                  </a:cubicBezTo>
                  <a:cubicBezTo>
                    <a:pt x="25" y="26"/>
                    <a:pt x="35" y="32"/>
                    <a:pt x="43" y="41"/>
                  </a:cubicBezTo>
                  <a:cubicBezTo>
                    <a:pt x="53" y="52"/>
                    <a:pt x="64" y="63"/>
                    <a:pt x="75" y="73"/>
                  </a:cubicBezTo>
                  <a:cubicBezTo>
                    <a:pt x="82" y="80"/>
                    <a:pt x="91" y="81"/>
                    <a:pt x="98" y="76"/>
                  </a:cubicBezTo>
                  <a:cubicBezTo>
                    <a:pt x="103" y="73"/>
                    <a:pt x="105" y="66"/>
                    <a:pt x="102" y="59"/>
                  </a:cubicBezTo>
                  <a:cubicBezTo>
                    <a:pt x="100" y="55"/>
                    <a:pt x="98" y="53"/>
                    <a:pt x="95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1" name="Google Shape;135;p5"/>
            <p:cNvSpPr/>
            <p:nvPr/>
          </p:nvSpPr>
          <p:spPr>
            <a:xfrm>
              <a:off x="6232525" y="5237163"/>
              <a:ext cx="173038" cy="16510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0" y="39"/>
                  </a:moveTo>
                  <a:cubicBezTo>
                    <a:pt x="40" y="35"/>
                    <a:pt x="46" y="23"/>
                    <a:pt x="41" y="13"/>
                  </a:cubicBezTo>
                  <a:cubicBezTo>
                    <a:pt x="37" y="3"/>
                    <a:pt x="25" y="0"/>
                    <a:pt x="13" y="5"/>
                  </a:cubicBezTo>
                  <a:cubicBezTo>
                    <a:pt x="4" y="9"/>
                    <a:pt x="0" y="20"/>
                    <a:pt x="4" y="29"/>
                  </a:cubicBezTo>
                  <a:cubicBezTo>
                    <a:pt x="8" y="39"/>
                    <a:pt x="19" y="44"/>
                    <a:pt x="3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2" name="Google Shape;136;p5"/>
            <p:cNvSpPr/>
            <p:nvPr/>
          </p:nvSpPr>
          <p:spPr>
            <a:xfrm>
              <a:off x="5907088" y="6273801"/>
              <a:ext cx="87312" cy="8572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8" y="1"/>
                  </a:moveTo>
                  <a:cubicBezTo>
                    <a:pt x="4" y="3"/>
                    <a:pt x="0" y="12"/>
                    <a:pt x="2" y="16"/>
                  </a:cubicBezTo>
                  <a:cubicBezTo>
                    <a:pt x="5" y="21"/>
                    <a:pt x="9" y="23"/>
                    <a:pt x="14" y="20"/>
                  </a:cubicBezTo>
                  <a:cubicBezTo>
                    <a:pt x="20" y="18"/>
                    <a:pt x="23" y="11"/>
                    <a:pt x="20" y="6"/>
                  </a:cubicBezTo>
                  <a:cubicBezTo>
                    <a:pt x="18" y="1"/>
                    <a:pt x="13" y="0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3" name="Google Shape;137;p5"/>
            <p:cNvSpPr/>
            <p:nvPr/>
          </p:nvSpPr>
          <p:spPr>
            <a:xfrm>
              <a:off x="5067300" y="5640388"/>
              <a:ext cx="425400" cy="24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4" name="Google Shape;138;p5"/>
            <p:cNvSpPr/>
            <p:nvPr/>
          </p:nvSpPr>
          <p:spPr>
            <a:xfrm>
              <a:off x="6318250" y="5805488"/>
              <a:ext cx="335100" cy="21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0015" name="Google Shape;139;p5"/>
            <p:cNvSpPr/>
            <p:nvPr/>
          </p:nvSpPr>
          <p:spPr>
            <a:xfrm>
              <a:off x="6608763" y="6038851"/>
              <a:ext cx="214200" cy="11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50016" name="Google Shape;140;p5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345" name="Google Shape;141;p5"/>
          <p:cNvGrpSpPr/>
          <p:nvPr/>
        </p:nvGrpSpPr>
        <p:grpSpPr>
          <a:xfrm>
            <a:off x="-682310" y="-700486"/>
            <a:ext cx="10984735" cy="6467210"/>
            <a:chOff x="-682310" y="-700486"/>
            <a:chExt cx="10984735" cy="6467210"/>
          </a:xfrm>
        </p:grpSpPr>
        <p:grpSp>
          <p:nvGrpSpPr>
            <p:cNvPr id="346" name="Google Shape;142;p5"/>
            <p:cNvGrpSpPr/>
            <p:nvPr/>
          </p:nvGrpSpPr>
          <p:grpSpPr>
            <a:xfrm rot="9847409">
              <a:off x="-477467" y="3816188"/>
              <a:ext cx="1583033" cy="1718476"/>
              <a:chOff x="8122329" y="2471196"/>
              <a:chExt cx="1505781" cy="1634465"/>
            </a:xfrm>
          </p:grpSpPr>
          <p:grpSp>
            <p:nvGrpSpPr>
              <p:cNvPr id="347" name="Google Shape;143;p5"/>
              <p:cNvGrpSpPr/>
              <p:nvPr/>
            </p:nvGrpSpPr>
            <p:grpSpPr>
              <a:xfrm rot="4385047">
                <a:off x="8197697" y="2707537"/>
                <a:ext cx="1355045" cy="1161774"/>
                <a:chOff x="3657600" y="517526"/>
                <a:chExt cx="1001713" cy="858837"/>
              </a:xfrm>
            </p:grpSpPr>
            <p:sp>
              <p:nvSpPr>
                <p:cNvPr id="1050017" name="Google Shape;144;p5"/>
                <p:cNvSpPr/>
                <p:nvPr/>
              </p:nvSpPr>
              <p:spPr>
                <a:xfrm>
                  <a:off x="3657600" y="517526"/>
                  <a:ext cx="1001713" cy="85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28" extrusionOk="0">
                      <a:moveTo>
                        <a:pt x="166" y="143"/>
                      </a:moveTo>
                      <a:cubicBezTo>
                        <a:pt x="166" y="142"/>
                        <a:pt x="165" y="141"/>
                        <a:pt x="164" y="140"/>
                      </a:cubicBezTo>
                      <a:cubicBezTo>
                        <a:pt x="161" y="139"/>
                        <a:pt x="158" y="138"/>
                        <a:pt x="156" y="139"/>
                      </a:cubicBezTo>
                      <a:cubicBezTo>
                        <a:pt x="132" y="140"/>
                        <a:pt x="127" y="160"/>
                        <a:pt x="116" y="176"/>
                      </a:cubicBezTo>
                      <a:cubicBezTo>
                        <a:pt x="104" y="193"/>
                        <a:pt x="90" y="208"/>
                        <a:pt x="72" y="218"/>
                      </a:cubicBezTo>
                      <a:cubicBezTo>
                        <a:pt x="53" y="228"/>
                        <a:pt x="28" y="226"/>
                        <a:pt x="15" y="211"/>
                      </a:cubicBezTo>
                      <a:cubicBezTo>
                        <a:pt x="3" y="197"/>
                        <a:pt x="0" y="179"/>
                        <a:pt x="7" y="162"/>
                      </a:cubicBezTo>
                      <a:cubicBezTo>
                        <a:pt x="14" y="143"/>
                        <a:pt x="26" y="125"/>
                        <a:pt x="39" y="110"/>
                      </a:cubicBezTo>
                      <a:cubicBezTo>
                        <a:pt x="41" y="107"/>
                        <a:pt x="42" y="105"/>
                        <a:pt x="44" y="103"/>
                      </a:cubicBezTo>
                      <a:cubicBezTo>
                        <a:pt x="47" y="98"/>
                        <a:pt x="46" y="93"/>
                        <a:pt x="41" y="90"/>
                      </a:cubicBezTo>
                      <a:cubicBezTo>
                        <a:pt x="26" y="84"/>
                        <a:pt x="19" y="73"/>
                        <a:pt x="18" y="58"/>
                      </a:cubicBezTo>
                      <a:cubicBezTo>
                        <a:pt x="17" y="38"/>
                        <a:pt x="24" y="21"/>
                        <a:pt x="39" y="9"/>
                      </a:cubicBezTo>
                      <a:cubicBezTo>
                        <a:pt x="50" y="1"/>
                        <a:pt x="63" y="0"/>
                        <a:pt x="76" y="5"/>
                      </a:cubicBezTo>
                      <a:cubicBezTo>
                        <a:pt x="91" y="11"/>
                        <a:pt x="101" y="23"/>
                        <a:pt x="114" y="33"/>
                      </a:cubicBezTo>
                      <a:cubicBezTo>
                        <a:pt x="122" y="40"/>
                        <a:pt x="129" y="50"/>
                        <a:pt x="140" y="50"/>
                      </a:cubicBezTo>
                      <a:cubicBezTo>
                        <a:pt x="154" y="49"/>
                        <a:pt x="167" y="51"/>
                        <a:pt x="181" y="47"/>
                      </a:cubicBezTo>
                      <a:cubicBezTo>
                        <a:pt x="195" y="44"/>
                        <a:pt x="211" y="43"/>
                        <a:pt x="225" y="45"/>
                      </a:cubicBezTo>
                      <a:cubicBezTo>
                        <a:pt x="245" y="48"/>
                        <a:pt x="261" y="59"/>
                        <a:pt x="265" y="78"/>
                      </a:cubicBezTo>
                      <a:cubicBezTo>
                        <a:pt x="266" y="85"/>
                        <a:pt x="265" y="91"/>
                        <a:pt x="263" y="97"/>
                      </a:cubicBezTo>
                      <a:cubicBezTo>
                        <a:pt x="255" y="117"/>
                        <a:pt x="242" y="134"/>
                        <a:pt x="226" y="148"/>
                      </a:cubicBezTo>
                      <a:cubicBezTo>
                        <a:pt x="211" y="161"/>
                        <a:pt x="190" y="161"/>
                        <a:pt x="173" y="151"/>
                      </a:cubicBezTo>
                      <a:cubicBezTo>
                        <a:pt x="170" y="148"/>
                        <a:pt x="168" y="146"/>
                        <a:pt x="166" y="143"/>
                      </a:cubicBezTo>
                      <a:close/>
                      <a:moveTo>
                        <a:pt x="100" y="169"/>
                      </a:moveTo>
                      <a:cubicBezTo>
                        <a:pt x="100" y="154"/>
                        <a:pt x="88" y="144"/>
                        <a:pt x="74" y="147"/>
                      </a:cubicBezTo>
                      <a:cubicBezTo>
                        <a:pt x="58" y="150"/>
                        <a:pt x="47" y="159"/>
                        <a:pt x="42" y="174"/>
                      </a:cubicBezTo>
                      <a:cubicBezTo>
                        <a:pt x="36" y="190"/>
                        <a:pt x="49" y="205"/>
                        <a:pt x="66" y="202"/>
                      </a:cubicBezTo>
                      <a:cubicBezTo>
                        <a:pt x="79" y="199"/>
                        <a:pt x="89" y="191"/>
                        <a:pt x="97" y="179"/>
                      </a:cubicBezTo>
                      <a:cubicBezTo>
                        <a:pt x="99" y="176"/>
                        <a:pt x="100" y="173"/>
                        <a:pt x="100" y="169"/>
                      </a:cubicBezTo>
                      <a:close/>
                      <a:moveTo>
                        <a:pt x="89" y="53"/>
                      </a:moveTo>
                      <a:cubicBezTo>
                        <a:pt x="89" y="40"/>
                        <a:pt x="78" y="29"/>
                        <a:pt x="63" y="29"/>
                      </a:cubicBezTo>
                      <a:cubicBezTo>
                        <a:pt x="52" y="29"/>
                        <a:pt x="45" y="36"/>
                        <a:pt x="45" y="46"/>
                      </a:cubicBezTo>
                      <a:cubicBezTo>
                        <a:pt x="45" y="60"/>
                        <a:pt x="58" y="73"/>
                        <a:pt x="71" y="73"/>
                      </a:cubicBezTo>
                      <a:cubicBezTo>
                        <a:pt x="81" y="73"/>
                        <a:pt x="90" y="64"/>
                        <a:pt x="89" y="53"/>
                      </a:cubicBezTo>
                      <a:close/>
                      <a:moveTo>
                        <a:pt x="231" y="96"/>
                      </a:moveTo>
                      <a:cubicBezTo>
                        <a:pt x="237" y="96"/>
                        <a:pt x="242" y="91"/>
                        <a:pt x="242" y="85"/>
                      </a:cubicBezTo>
                      <a:cubicBezTo>
                        <a:pt x="242" y="79"/>
                        <a:pt x="236" y="73"/>
                        <a:pt x="229" y="73"/>
                      </a:cubicBezTo>
                      <a:cubicBezTo>
                        <a:pt x="222" y="73"/>
                        <a:pt x="217" y="78"/>
                        <a:pt x="218" y="84"/>
                      </a:cubicBezTo>
                      <a:cubicBezTo>
                        <a:pt x="218" y="89"/>
                        <a:pt x="225" y="96"/>
                        <a:pt x="231" y="96"/>
                      </a:cubicBezTo>
                      <a:close/>
                      <a:moveTo>
                        <a:pt x="27" y="181"/>
                      </a:moveTo>
                      <a:cubicBezTo>
                        <a:pt x="26" y="177"/>
                        <a:pt x="25" y="174"/>
                        <a:pt x="20" y="174"/>
                      </a:cubicBezTo>
                      <a:cubicBezTo>
                        <a:pt x="15" y="174"/>
                        <a:pt x="13" y="177"/>
                        <a:pt x="13" y="181"/>
                      </a:cubicBezTo>
                      <a:cubicBezTo>
                        <a:pt x="13" y="186"/>
                        <a:pt x="15" y="188"/>
                        <a:pt x="20" y="188"/>
                      </a:cubicBezTo>
                      <a:cubicBezTo>
                        <a:pt x="24" y="188"/>
                        <a:pt x="26" y="185"/>
                        <a:pt x="27" y="1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18" name="Google Shape;145;p5"/>
                <p:cNvSpPr/>
                <p:nvPr/>
              </p:nvSpPr>
              <p:spPr>
                <a:xfrm>
                  <a:off x="4105275" y="950913"/>
                  <a:ext cx="185737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4" extrusionOk="0">
                      <a:moveTo>
                        <a:pt x="19" y="42"/>
                      </a:moveTo>
                      <a:cubicBezTo>
                        <a:pt x="16" y="41"/>
                        <a:pt x="13" y="39"/>
                        <a:pt x="10" y="38"/>
                      </a:cubicBezTo>
                      <a:cubicBezTo>
                        <a:pt x="3" y="31"/>
                        <a:pt x="0" y="22"/>
                        <a:pt x="5" y="12"/>
                      </a:cubicBezTo>
                      <a:cubicBezTo>
                        <a:pt x="9" y="4"/>
                        <a:pt x="16" y="0"/>
                        <a:pt x="25" y="1"/>
                      </a:cubicBezTo>
                      <a:cubicBezTo>
                        <a:pt x="40" y="1"/>
                        <a:pt x="49" y="14"/>
                        <a:pt x="45" y="30"/>
                      </a:cubicBezTo>
                      <a:cubicBezTo>
                        <a:pt x="43" y="32"/>
                        <a:pt x="42" y="34"/>
                        <a:pt x="40" y="36"/>
                      </a:cubicBezTo>
                      <a:cubicBezTo>
                        <a:pt x="33" y="40"/>
                        <a:pt x="27" y="44"/>
                        <a:pt x="19" y="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19" name="Google Shape;146;p5"/>
                <p:cNvSpPr/>
                <p:nvPr/>
              </p:nvSpPr>
              <p:spPr>
                <a:xfrm>
                  <a:off x="3792538" y="1058863"/>
                  <a:ext cx="241300" cy="23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1" extrusionOk="0">
                      <a:moveTo>
                        <a:pt x="64" y="25"/>
                      </a:moveTo>
                      <a:cubicBezTo>
                        <a:pt x="64" y="29"/>
                        <a:pt x="63" y="32"/>
                        <a:pt x="61" y="35"/>
                      </a:cubicBezTo>
                      <a:cubicBezTo>
                        <a:pt x="53" y="47"/>
                        <a:pt x="43" y="55"/>
                        <a:pt x="30" y="58"/>
                      </a:cubicBezTo>
                      <a:cubicBezTo>
                        <a:pt x="13" y="61"/>
                        <a:pt x="0" y="46"/>
                        <a:pt x="6" y="30"/>
                      </a:cubicBezTo>
                      <a:cubicBezTo>
                        <a:pt x="11" y="15"/>
                        <a:pt x="22" y="6"/>
                        <a:pt x="38" y="3"/>
                      </a:cubicBezTo>
                      <a:cubicBezTo>
                        <a:pt x="52" y="0"/>
                        <a:pt x="64" y="10"/>
                        <a:pt x="64" y="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20" name="Google Shape;147;p5"/>
                <p:cNvSpPr/>
                <p:nvPr/>
              </p:nvSpPr>
              <p:spPr>
                <a:xfrm>
                  <a:off x="3827463" y="625475"/>
                  <a:ext cx="168275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4" extrusionOk="0">
                      <a:moveTo>
                        <a:pt x="44" y="24"/>
                      </a:moveTo>
                      <a:cubicBezTo>
                        <a:pt x="45" y="35"/>
                        <a:pt x="36" y="44"/>
                        <a:pt x="26" y="44"/>
                      </a:cubicBezTo>
                      <a:cubicBezTo>
                        <a:pt x="13" y="44"/>
                        <a:pt x="0" y="31"/>
                        <a:pt x="0" y="17"/>
                      </a:cubicBezTo>
                      <a:cubicBezTo>
                        <a:pt x="0" y="7"/>
                        <a:pt x="7" y="0"/>
                        <a:pt x="18" y="0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21" name="Google Shape;148;p5"/>
                <p:cNvSpPr/>
                <p:nvPr/>
              </p:nvSpPr>
              <p:spPr>
                <a:xfrm>
                  <a:off x="4475163" y="792163"/>
                  <a:ext cx="93663" cy="8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4" y="23"/>
                      </a:moveTo>
                      <a:cubicBezTo>
                        <a:pt x="8" y="23"/>
                        <a:pt x="1" y="16"/>
                        <a:pt x="1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5" y="6"/>
                        <a:pt x="25" y="12"/>
                      </a:cubicBezTo>
                      <a:cubicBezTo>
                        <a:pt x="25" y="18"/>
                        <a:pt x="20" y="23"/>
                        <a:pt x="14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22" name="Google Shape;149;p5"/>
                <p:cNvSpPr/>
                <p:nvPr/>
              </p:nvSpPr>
              <p:spPr>
                <a:xfrm>
                  <a:off x="3706813" y="1173163"/>
                  <a:ext cx="52388" cy="5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4" y="7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2" y="14"/>
                        <a:pt x="0" y="12"/>
                        <a:pt x="0" y="7"/>
                      </a:cubicBezTo>
                      <a:cubicBezTo>
                        <a:pt x="0" y="3"/>
                        <a:pt x="2" y="0"/>
                        <a:pt x="7" y="0"/>
                      </a:cubicBezTo>
                      <a:cubicBezTo>
                        <a:pt x="12" y="0"/>
                        <a:pt x="13" y="3"/>
                        <a:pt x="14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8" name="Google Shape;150;p5"/>
              <p:cNvGrpSpPr/>
              <p:nvPr/>
            </p:nvGrpSpPr>
            <p:grpSpPr>
              <a:xfrm rot="4385047">
                <a:off x="8291649" y="3678177"/>
                <a:ext cx="386542" cy="375805"/>
                <a:chOff x="3216275" y="879475"/>
                <a:chExt cx="285750" cy="277812"/>
              </a:xfrm>
            </p:grpSpPr>
            <p:sp>
              <p:nvSpPr>
                <p:cNvPr id="1050023" name="Google Shape;151;p5"/>
                <p:cNvSpPr/>
                <p:nvPr/>
              </p:nvSpPr>
              <p:spPr>
                <a:xfrm>
                  <a:off x="3216275" y="879476"/>
                  <a:ext cx="285750" cy="277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4" extrusionOk="0">
                      <a:moveTo>
                        <a:pt x="38" y="1"/>
                      </a:moveTo>
                      <a:cubicBezTo>
                        <a:pt x="61" y="0"/>
                        <a:pt x="76" y="17"/>
                        <a:pt x="74" y="40"/>
                      </a:cubicBezTo>
                      <a:cubicBezTo>
                        <a:pt x="73" y="49"/>
                        <a:pt x="65" y="56"/>
                        <a:pt x="55" y="57"/>
                      </a:cubicBezTo>
                      <a:cubicBezTo>
                        <a:pt x="53" y="57"/>
                        <a:pt x="50" y="57"/>
                        <a:pt x="48" y="58"/>
                      </a:cubicBezTo>
                      <a:cubicBezTo>
                        <a:pt x="43" y="59"/>
                        <a:pt x="37" y="58"/>
                        <a:pt x="35" y="66"/>
                      </a:cubicBezTo>
                      <a:cubicBezTo>
                        <a:pt x="32" y="73"/>
                        <a:pt x="23" y="74"/>
                        <a:pt x="16" y="74"/>
                      </a:cubicBezTo>
                      <a:cubicBezTo>
                        <a:pt x="9" y="73"/>
                        <a:pt x="4" y="69"/>
                        <a:pt x="2" y="62"/>
                      </a:cubicBezTo>
                      <a:cubicBezTo>
                        <a:pt x="0" y="55"/>
                        <a:pt x="2" y="49"/>
                        <a:pt x="7" y="44"/>
                      </a:cubicBezTo>
                      <a:cubicBezTo>
                        <a:pt x="9" y="43"/>
                        <a:pt x="10" y="42"/>
                        <a:pt x="9" y="39"/>
                      </a:cubicBezTo>
                      <a:cubicBezTo>
                        <a:pt x="2" y="16"/>
                        <a:pt x="12" y="2"/>
                        <a:pt x="38" y="1"/>
                      </a:cubicBezTo>
                      <a:close/>
                      <a:moveTo>
                        <a:pt x="41" y="15"/>
                      </a:moveTo>
                      <a:cubicBezTo>
                        <a:pt x="33" y="15"/>
                        <a:pt x="27" y="20"/>
                        <a:pt x="27" y="27"/>
                      </a:cubicBezTo>
                      <a:cubicBezTo>
                        <a:pt x="27" y="35"/>
                        <a:pt x="36" y="44"/>
                        <a:pt x="44" y="44"/>
                      </a:cubicBezTo>
                      <a:cubicBezTo>
                        <a:pt x="52" y="44"/>
                        <a:pt x="58" y="38"/>
                        <a:pt x="58" y="31"/>
                      </a:cubicBezTo>
                      <a:cubicBezTo>
                        <a:pt x="58" y="23"/>
                        <a:pt x="49" y="15"/>
                        <a:pt x="41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50024" name="Google Shape;152;p5"/>
                <p:cNvSpPr/>
                <p:nvPr/>
              </p:nvSpPr>
              <p:spPr>
                <a:xfrm>
                  <a:off x="3317875" y="935038"/>
                  <a:ext cx="117475" cy="10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9" extrusionOk="0">
                      <a:moveTo>
                        <a:pt x="14" y="0"/>
                      </a:moveTo>
                      <a:cubicBezTo>
                        <a:pt x="22" y="0"/>
                        <a:pt x="31" y="8"/>
                        <a:pt x="31" y="16"/>
                      </a:cubicBezTo>
                      <a:cubicBezTo>
                        <a:pt x="31" y="23"/>
                        <a:pt x="25" y="29"/>
                        <a:pt x="17" y="29"/>
                      </a:cubicBezTo>
                      <a:cubicBezTo>
                        <a:pt x="9" y="29"/>
                        <a:pt x="0" y="20"/>
                        <a:pt x="0" y="12"/>
                      </a:cubicBezTo>
                      <a:cubicBezTo>
                        <a:pt x="0" y="5"/>
                        <a:pt x="6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349" name="Google Shape;153;p5"/>
            <p:cNvGrpSpPr/>
            <p:nvPr/>
          </p:nvGrpSpPr>
          <p:grpSpPr>
            <a:xfrm rot="-8454216">
              <a:off x="7996628" y="-254525"/>
              <a:ext cx="2005418" cy="1664692"/>
              <a:chOff x="5273675" y="3392488"/>
              <a:chExt cx="1308100" cy="1085850"/>
            </a:xfrm>
          </p:grpSpPr>
          <p:sp>
            <p:nvSpPr>
              <p:cNvPr id="1050025" name="Google Shape;154;p5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26" name="Google Shape;155;p5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27" name="Google Shape;156;p5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28" name="Google Shape;157;p5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50" name="Google Shape;158;p5"/>
            <p:cNvGrpSpPr/>
            <p:nvPr/>
          </p:nvGrpSpPr>
          <p:grpSpPr>
            <a:xfrm rot="8938698">
              <a:off x="8010046" y="3835394"/>
              <a:ext cx="1714535" cy="1604253"/>
              <a:chOff x="3216275" y="200026"/>
              <a:chExt cx="1579562" cy="1477962"/>
            </a:xfrm>
          </p:grpSpPr>
          <p:sp>
            <p:nvSpPr>
              <p:cNvPr id="1050029" name="Google Shape;159;p5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0" name="Google Shape;160;p5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1" name="Google Shape;161;p5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2" name="Google Shape;162;p5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3" name="Google Shape;163;p5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4" name="Google Shape;164;p5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5" name="Google Shape;165;p5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6" name="Google Shape;166;p5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7" name="Google Shape;167;p5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8" name="Google Shape;168;p5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39" name="Google Shape;169;p5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0" name="Google Shape;170;p5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1" name="Google Shape;171;p5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2" name="Google Shape;172;p5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3" name="Google Shape;173;p5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4" name="Google Shape;174;p5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5" name="Google Shape;175;p5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6" name="Google Shape;176;p5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7" name="Google Shape;177;p5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8" name="Google Shape;178;p5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49" name="Google Shape;179;p5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50" name="Google Shape;180;p5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0051" name="Google Shape;181;p5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50052" name="Google Shape;182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50053" name="Google Shape;183;p5"/>
          <p:cNvSpPr txBox="1">
            <a:spLocks noGrp="1"/>
          </p:cNvSpPr>
          <p:nvPr>
            <p:ph type="subTitle" idx="1"/>
          </p:nvPr>
        </p:nvSpPr>
        <p:spPr>
          <a:xfrm>
            <a:off x="5055309" y="37435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0054" name="Google Shape;184;p5"/>
          <p:cNvSpPr txBox="1">
            <a:spLocks noGrp="1"/>
          </p:cNvSpPr>
          <p:nvPr>
            <p:ph type="subTitle" idx="2"/>
          </p:nvPr>
        </p:nvSpPr>
        <p:spPr>
          <a:xfrm>
            <a:off x="1583325" y="37435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0055" name="Google Shape;185;p5"/>
          <p:cNvSpPr txBox="1">
            <a:spLocks noGrp="1"/>
          </p:cNvSpPr>
          <p:nvPr>
            <p:ph type="subTitle" idx="3"/>
          </p:nvPr>
        </p:nvSpPr>
        <p:spPr>
          <a:xfrm>
            <a:off x="5055300" y="32471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50056" name="Google Shape;186;p5"/>
          <p:cNvSpPr txBox="1">
            <a:spLocks noGrp="1"/>
          </p:cNvSpPr>
          <p:nvPr>
            <p:ph type="subTitle" idx="4"/>
          </p:nvPr>
        </p:nvSpPr>
        <p:spPr>
          <a:xfrm>
            <a:off x="1583100" y="32471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88;p6"/>
          <p:cNvGrpSpPr/>
          <p:nvPr/>
        </p:nvGrpSpPr>
        <p:grpSpPr>
          <a:xfrm>
            <a:off x="-1000919" y="-774826"/>
            <a:ext cx="11436592" cy="7179773"/>
            <a:chOff x="-1000919" y="-774826"/>
            <a:chExt cx="11436592" cy="7179773"/>
          </a:xfrm>
        </p:grpSpPr>
        <p:grpSp>
          <p:nvGrpSpPr>
            <p:cNvPr id="106" name="Google Shape;189;p6"/>
            <p:cNvGrpSpPr/>
            <p:nvPr/>
          </p:nvGrpSpPr>
          <p:grpSpPr>
            <a:xfrm rot="7464190">
              <a:off x="-640860" y="-328178"/>
              <a:ext cx="2136695" cy="1999259"/>
              <a:chOff x="3216275" y="200026"/>
              <a:chExt cx="1579562" cy="1477962"/>
            </a:xfrm>
          </p:grpSpPr>
          <p:sp>
            <p:nvSpPr>
              <p:cNvPr id="1048659" name="Google Shape;190;p6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0" name="Google Shape;191;p6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1" name="Google Shape;192;p6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2" name="Google Shape;193;p6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3" name="Google Shape;194;p6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4" name="Google Shape;195;p6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5" name="Google Shape;196;p6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6" name="Google Shape;197;p6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7" name="Google Shape;198;p6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8" name="Google Shape;199;p6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69" name="Google Shape;200;p6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0" name="Google Shape;201;p6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1" name="Google Shape;202;p6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2" name="Google Shape;203;p6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3" name="Google Shape;204;p6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4" name="Google Shape;205;p6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5" name="Google Shape;206;p6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6" name="Google Shape;207;p6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7" name="Google Shape;208;p6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8" name="Google Shape;209;p6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79" name="Google Shape;210;p6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0" name="Google Shape;211;p6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1" name="Google Shape;212;p6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" name="Google Shape;213;p6"/>
            <p:cNvGrpSpPr/>
            <p:nvPr/>
          </p:nvGrpSpPr>
          <p:grpSpPr>
            <a:xfrm>
              <a:off x="7518335" y="3034619"/>
              <a:ext cx="2917339" cy="3370328"/>
              <a:chOff x="2892425" y="1809751"/>
              <a:chExt cx="2136775" cy="2468562"/>
            </a:xfrm>
          </p:grpSpPr>
          <p:sp>
            <p:nvSpPr>
              <p:cNvPr id="1048682" name="Google Shape;214;p6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3" name="Google Shape;215;p6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4" name="Google Shape;216;p6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5" name="Google Shape;217;p6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6" name="Google Shape;218;p6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7" name="Google Shape;219;p6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8" name="Google Shape;220;p6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89" name="Google Shape;221;p6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0" name="Google Shape;222;p6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1" name="Google Shape;223;p6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2" name="Google Shape;224;p6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3" name="Google Shape;225;p6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4" name="Google Shape;226;p6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5" name="Google Shape;227;p6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6" name="Google Shape;228;p6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697" name="Google Shape;229;p6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698" name="Google Shape;230;p6"/>
          <p:cNvSpPr/>
          <p:nvPr/>
        </p:nvSpPr>
        <p:spPr>
          <a:xfrm>
            <a:off x="323850" y="324300"/>
            <a:ext cx="8496300" cy="4494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08" name="Google Shape;231;p6"/>
          <p:cNvGrpSpPr/>
          <p:nvPr/>
        </p:nvGrpSpPr>
        <p:grpSpPr>
          <a:xfrm>
            <a:off x="-410680" y="-607087"/>
            <a:ext cx="10193033" cy="6126809"/>
            <a:chOff x="-410680" y="-607087"/>
            <a:chExt cx="10193033" cy="6126809"/>
          </a:xfrm>
        </p:grpSpPr>
        <p:grpSp>
          <p:nvGrpSpPr>
            <p:cNvPr id="109" name="Google Shape;232;p6"/>
            <p:cNvGrpSpPr/>
            <p:nvPr/>
          </p:nvGrpSpPr>
          <p:grpSpPr>
            <a:xfrm rot="-1415500">
              <a:off x="8208793" y="-375573"/>
              <a:ext cx="1399566" cy="1161776"/>
              <a:chOff x="5273675" y="3392488"/>
              <a:chExt cx="1308100" cy="1085850"/>
            </a:xfrm>
          </p:grpSpPr>
          <p:sp>
            <p:nvSpPr>
              <p:cNvPr id="1048699" name="Google Shape;233;p6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00" name="Google Shape;234;p6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01" name="Google Shape;235;p6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02" name="Google Shape;236;p6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10" name="Google Shape;237;p6"/>
            <p:cNvGrpSpPr/>
            <p:nvPr/>
          </p:nvGrpSpPr>
          <p:grpSpPr>
            <a:xfrm rot="-10434498">
              <a:off x="-352062" y="4252504"/>
              <a:ext cx="1559674" cy="1187815"/>
              <a:chOff x="6224588" y="3163888"/>
              <a:chExt cx="825500" cy="628650"/>
            </a:xfrm>
          </p:grpSpPr>
          <p:sp>
            <p:nvSpPr>
              <p:cNvPr id="1048703" name="Google Shape;238;p6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04" name="Google Shape;239;p6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705" name="Google Shape;240;p6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706" name="Google Shape;241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243;p7"/>
          <p:cNvGrpSpPr/>
          <p:nvPr/>
        </p:nvGrpSpPr>
        <p:grpSpPr>
          <a:xfrm>
            <a:off x="-378391" y="-636218"/>
            <a:ext cx="9664265" cy="6156249"/>
            <a:chOff x="-378391" y="-636218"/>
            <a:chExt cx="9664265" cy="6156249"/>
          </a:xfrm>
        </p:grpSpPr>
        <p:grpSp>
          <p:nvGrpSpPr>
            <p:cNvPr id="152" name="Google Shape;244;p7"/>
            <p:cNvGrpSpPr/>
            <p:nvPr/>
          </p:nvGrpSpPr>
          <p:grpSpPr>
            <a:xfrm rot="-4719430">
              <a:off x="7309475" y="3579742"/>
              <a:ext cx="1966016" cy="1631985"/>
              <a:chOff x="5273675" y="3392488"/>
              <a:chExt cx="1308100" cy="1085850"/>
            </a:xfrm>
          </p:grpSpPr>
          <p:sp>
            <p:nvSpPr>
              <p:cNvPr id="1048959" name="Google Shape;245;p7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0" name="Google Shape;246;p7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1" name="Google Shape;247;p7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2" name="Google Shape;248;p7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3" name="Google Shape;249;p7"/>
            <p:cNvGrpSpPr/>
            <p:nvPr/>
          </p:nvGrpSpPr>
          <p:grpSpPr>
            <a:xfrm>
              <a:off x="-378391" y="-636218"/>
              <a:ext cx="2365196" cy="2732452"/>
              <a:chOff x="2892425" y="1809751"/>
              <a:chExt cx="2136775" cy="2468562"/>
            </a:xfrm>
          </p:grpSpPr>
          <p:sp>
            <p:nvSpPr>
              <p:cNvPr id="1048963" name="Google Shape;250;p7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4" name="Google Shape;251;p7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5" name="Google Shape;252;p7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6" name="Google Shape;253;p7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7" name="Google Shape;254;p7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8" name="Google Shape;255;p7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69" name="Google Shape;256;p7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0" name="Google Shape;257;p7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1" name="Google Shape;258;p7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2" name="Google Shape;259;p7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3" name="Google Shape;260;p7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4" name="Google Shape;261;p7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5" name="Google Shape;262;p7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6" name="Google Shape;263;p7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7" name="Google Shape;264;p7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78" name="Google Shape;265;p7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979" name="Google Shape;266;p7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54" name="Google Shape;267;p7"/>
          <p:cNvGrpSpPr/>
          <p:nvPr/>
        </p:nvGrpSpPr>
        <p:grpSpPr>
          <a:xfrm>
            <a:off x="-1148444" y="-823777"/>
            <a:ext cx="11192048" cy="6672595"/>
            <a:chOff x="-1148444" y="-823777"/>
            <a:chExt cx="11192048" cy="6672595"/>
          </a:xfrm>
        </p:grpSpPr>
        <p:grpSp>
          <p:nvGrpSpPr>
            <p:cNvPr id="155" name="Google Shape;268;p7"/>
            <p:cNvGrpSpPr/>
            <p:nvPr/>
          </p:nvGrpSpPr>
          <p:grpSpPr>
            <a:xfrm rot="2839289">
              <a:off x="6960556" y="-12894"/>
              <a:ext cx="2940451" cy="1676295"/>
              <a:chOff x="4738688" y="5183188"/>
              <a:chExt cx="2355850" cy="1343025"/>
            </a:xfrm>
          </p:grpSpPr>
          <p:sp>
            <p:nvSpPr>
              <p:cNvPr id="1048980" name="Google Shape;269;p7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1" name="Google Shape;270;p7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2" name="Google Shape;271;p7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3" name="Google Shape;272;p7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4" name="Google Shape;273;p7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5" name="Google Shape;274;p7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6" name="Google Shape;275;p7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7" name="Google Shape;276;p7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8" name="Google Shape;277;p7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89" name="Google Shape;278;p7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0" name="Google Shape;279;p7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1" name="Google Shape;280;p7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6" name="Google Shape;281;p7"/>
            <p:cNvGrpSpPr/>
            <p:nvPr/>
          </p:nvGrpSpPr>
          <p:grpSpPr>
            <a:xfrm rot="3216067">
              <a:off x="-778226" y="3396100"/>
              <a:ext cx="2136683" cy="1999248"/>
              <a:chOff x="3216275" y="200026"/>
              <a:chExt cx="1579562" cy="1477962"/>
            </a:xfrm>
          </p:grpSpPr>
          <p:sp>
            <p:nvSpPr>
              <p:cNvPr id="1048992" name="Google Shape;282;p7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3" name="Google Shape;283;p7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4" name="Google Shape;284;p7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5" name="Google Shape;285;p7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6" name="Google Shape;286;p7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7" name="Google Shape;287;p7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8" name="Google Shape;288;p7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99" name="Google Shape;289;p7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0" name="Google Shape;290;p7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1" name="Google Shape;291;p7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2" name="Google Shape;292;p7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3" name="Google Shape;293;p7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4" name="Google Shape;294;p7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5" name="Google Shape;295;p7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6" name="Google Shape;296;p7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7" name="Google Shape;297;p7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8" name="Google Shape;298;p7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09" name="Google Shape;299;p7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10" name="Google Shape;300;p7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11" name="Google Shape;301;p7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12" name="Google Shape;302;p7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13" name="Google Shape;303;p7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014" name="Google Shape;304;p7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015" name="Google Shape;305;p7"/>
          <p:cNvSpPr txBox="1">
            <a:spLocks noGrp="1"/>
          </p:cNvSpPr>
          <p:nvPr>
            <p:ph type="title"/>
          </p:nvPr>
        </p:nvSpPr>
        <p:spPr>
          <a:xfrm>
            <a:off x="1728675" y="1131450"/>
            <a:ext cx="56868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9016" name="Google Shape;306;p7"/>
          <p:cNvSpPr txBox="1">
            <a:spLocks noGrp="1"/>
          </p:cNvSpPr>
          <p:nvPr>
            <p:ph type="subTitle" idx="1"/>
          </p:nvPr>
        </p:nvSpPr>
        <p:spPr>
          <a:xfrm>
            <a:off x="1728675" y="1884450"/>
            <a:ext cx="5686800" cy="2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 panose="020F0502020204030203"/>
              <a:buChar char="●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308;p8"/>
          <p:cNvGrpSpPr/>
          <p:nvPr/>
        </p:nvGrpSpPr>
        <p:grpSpPr>
          <a:xfrm>
            <a:off x="-1264947" y="-1436887"/>
            <a:ext cx="11434802" cy="7795833"/>
            <a:chOff x="-1264947" y="-1436887"/>
            <a:chExt cx="11434802" cy="7795833"/>
          </a:xfrm>
        </p:grpSpPr>
        <p:grpSp>
          <p:nvGrpSpPr>
            <p:cNvPr id="230" name="Google Shape;309;p8"/>
            <p:cNvGrpSpPr/>
            <p:nvPr/>
          </p:nvGrpSpPr>
          <p:grpSpPr>
            <a:xfrm rot="-901750">
              <a:off x="6574034" y="2941845"/>
              <a:ext cx="3256457" cy="3046996"/>
              <a:chOff x="3216275" y="200026"/>
              <a:chExt cx="1579562" cy="1477962"/>
            </a:xfrm>
          </p:grpSpPr>
          <p:sp>
            <p:nvSpPr>
              <p:cNvPr id="1049438" name="Google Shape;310;p8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39" name="Google Shape;311;p8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0" name="Google Shape;312;p8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1" name="Google Shape;313;p8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2" name="Google Shape;314;p8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3" name="Google Shape;315;p8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4" name="Google Shape;316;p8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5" name="Google Shape;317;p8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6" name="Google Shape;318;p8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7" name="Google Shape;319;p8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8" name="Google Shape;320;p8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49" name="Google Shape;321;p8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0" name="Google Shape;322;p8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1" name="Google Shape;323;p8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2" name="Google Shape;324;p8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3" name="Google Shape;325;p8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4" name="Google Shape;326;p8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5" name="Google Shape;327;p8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6" name="Google Shape;328;p8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7" name="Google Shape;329;p8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8" name="Google Shape;330;p8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59" name="Google Shape;331;p8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0" name="Google Shape;332;p8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1" name="Google Shape;333;p8"/>
            <p:cNvGrpSpPr/>
            <p:nvPr/>
          </p:nvGrpSpPr>
          <p:grpSpPr>
            <a:xfrm rot="9168857">
              <a:off x="-800772" y="-777967"/>
              <a:ext cx="3585390" cy="2898874"/>
              <a:chOff x="5037138" y="2959101"/>
              <a:chExt cx="2495550" cy="2017713"/>
            </a:xfrm>
          </p:grpSpPr>
          <p:sp>
            <p:nvSpPr>
              <p:cNvPr id="1049461" name="Google Shape;334;p8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2" name="Google Shape;335;p8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3" name="Google Shape;336;p8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4" name="Google Shape;337;p8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5" name="Google Shape;338;p8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6" name="Google Shape;339;p8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7" name="Google Shape;340;p8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8" name="Google Shape;341;p8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69" name="Google Shape;342;p8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0" name="Google Shape;343;p8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1" name="Google Shape;344;p8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2" name="Google Shape;345;p8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3" name="Google Shape;346;p8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4" name="Google Shape;347;p8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5" name="Google Shape;348;p8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6" name="Google Shape;349;p8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477" name="Google Shape;350;p8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232" name="Google Shape;351;p8"/>
          <p:cNvGrpSpPr/>
          <p:nvPr/>
        </p:nvGrpSpPr>
        <p:grpSpPr>
          <a:xfrm rot="10800000" flipH="1">
            <a:off x="-378391" y="-636218"/>
            <a:ext cx="9664265" cy="6156249"/>
            <a:chOff x="-378391" y="-636218"/>
            <a:chExt cx="9664265" cy="6156249"/>
          </a:xfrm>
        </p:grpSpPr>
        <p:grpSp>
          <p:nvGrpSpPr>
            <p:cNvPr id="233" name="Google Shape;352;p8"/>
            <p:cNvGrpSpPr/>
            <p:nvPr/>
          </p:nvGrpSpPr>
          <p:grpSpPr>
            <a:xfrm rot="-4719430">
              <a:off x="7309475" y="3579742"/>
              <a:ext cx="1966016" cy="1631985"/>
              <a:chOff x="5273675" y="3392488"/>
              <a:chExt cx="1308100" cy="1085850"/>
            </a:xfrm>
          </p:grpSpPr>
          <p:sp>
            <p:nvSpPr>
              <p:cNvPr id="1049478" name="Google Shape;353;p8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79" name="Google Shape;354;p8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0" name="Google Shape;355;p8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1" name="Google Shape;356;p8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4" name="Google Shape;357;p8"/>
            <p:cNvGrpSpPr/>
            <p:nvPr/>
          </p:nvGrpSpPr>
          <p:grpSpPr>
            <a:xfrm>
              <a:off x="-378391" y="-636218"/>
              <a:ext cx="2365196" cy="2732452"/>
              <a:chOff x="2892425" y="1809751"/>
              <a:chExt cx="2136775" cy="2468562"/>
            </a:xfrm>
          </p:grpSpPr>
          <p:sp>
            <p:nvSpPr>
              <p:cNvPr id="1049482" name="Google Shape;358;p8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3" name="Google Shape;359;p8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4" name="Google Shape;360;p8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5" name="Google Shape;361;p8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6" name="Google Shape;362;p8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7" name="Google Shape;363;p8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8" name="Google Shape;364;p8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89" name="Google Shape;365;p8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0" name="Google Shape;366;p8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1" name="Google Shape;367;p8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2" name="Google Shape;368;p8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3" name="Google Shape;369;p8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4" name="Google Shape;370;p8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5" name="Google Shape;371;p8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6" name="Google Shape;372;p8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497" name="Google Shape;373;p8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498" name="Google Shape;374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376;p9"/>
          <p:cNvGrpSpPr/>
          <p:nvPr/>
        </p:nvGrpSpPr>
        <p:grpSpPr>
          <a:xfrm rot="7347531">
            <a:off x="-177802" y="-326785"/>
            <a:ext cx="2136717" cy="1999279"/>
            <a:chOff x="3216275" y="200026"/>
            <a:chExt cx="1579562" cy="1477962"/>
          </a:xfrm>
        </p:grpSpPr>
        <p:sp>
          <p:nvSpPr>
            <p:cNvPr id="1048777" name="Google Shape;377;p9"/>
            <p:cNvSpPr/>
            <p:nvPr/>
          </p:nvSpPr>
          <p:spPr>
            <a:xfrm>
              <a:off x="3430588" y="233363"/>
              <a:ext cx="674688" cy="465137"/>
            </a:xfrm>
            <a:custGeom>
              <a:avLst/>
              <a:gdLst/>
              <a:ahLst/>
              <a:cxnLst/>
              <a:rect l="l" t="t" r="r" b="b"/>
              <a:pathLst>
                <a:path w="179" h="123" extrusionOk="0">
                  <a:moveTo>
                    <a:pt x="179" y="47"/>
                  </a:moveTo>
                  <a:cubicBezTo>
                    <a:pt x="152" y="30"/>
                    <a:pt x="122" y="28"/>
                    <a:pt x="91" y="34"/>
                  </a:cubicBezTo>
                  <a:cubicBezTo>
                    <a:pt x="88" y="35"/>
                    <a:pt x="85" y="37"/>
                    <a:pt x="82" y="38"/>
                  </a:cubicBezTo>
                  <a:cubicBezTo>
                    <a:pt x="65" y="51"/>
                    <a:pt x="50" y="64"/>
                    <a:pt x="40" y="83"/>
                  </a:cubicBezTo>
                  <a:cubicBezTo>
                    <a:pt x="34" y="96"/>
                    <a:pt x="27" y="108"/>
                    <a:pt x="27" y="123"/>
                  </a:cubicBezTo>
                  <a:cubicBezTo>
                    <a:pt x="19" y="116"/>
                    <a:pt x="11" y="110"/>
                    <a:pt x="5" y="101"/>
                  </a:cubicBezTo>
                  <a:cubicBezTo>
                    <a:pt x="0" y="92"/>
                    <a:pt x="1" y="88"/>
                    <a:pt x="10" y="84"/>
                  </a:cubicBezTo>
                  <a:cubicBezTo>
                    <a:pt x="17" y="80"/>
                    <a:pt x="24" y="77"/>
                    <a:pt x="32" y="76"/>
                  </a:cubicBezTo>
                  <a:cubicBezTo>
                    <a:pt x="37" y="76"/>
                    <a:pt x="36" y="74"/>
                    <a:pt x="35" y="71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48"/>
                    <a:pt x="27" y="46"/>
                    <a:pt x="35" y="44"/>
                  </a:cubicBezTo>
                  <a:cubicBezTo>
                    <a:pt x="45" y="42"/>
                    <a:pt x="55" y="43"/>
                    <a:pt x="64" y="43"/>
                  </a:cubicBezTo>
                  <a:cubicBezTo>
                    <a:pt x="69" y="43"/>
                    <a:pt x="71" y="42"/>
                    <a:pt x="71" y="37"/>
                  </a:cubicBezTo>
                  <a:cubicBezTo>
                    <a:pt x="72" y="16"/>
                    <a:pt x="73" y="15"/>
                    <a:pt x="93" y="23"/>
                  </a:cubicBezTo>
                  <a:cubicBezTo>
                    <a:pt x="95" y="24"/>
                    <a:pt x="98" y="25"/>
                    <a:pt x="100" y="26"/>
                  </a:cubicBezTo>
                  <a:cubicBezTo>
                    <a:pt x="111" y="30"/>
                    <a:pt x="111" y="30"/>
                    <a:pt x="117" y="19"/>
                  </a:cubicBezTo>
                  <a:cubicBezTo>
                    <a:pt x="119" y="15"/>
                    <a:pt x="121" y="11"/>
                    <a:pt x="123" y="7"/>
                  </a:cubicBezTo>
                  <a:cubicBezTo>
                    <a:pt x="127" y="0"/>
                    <a:pt x="130" y="0"/>
                    <a:pt x="135" y="7"/>
                  </a:cubicBezTo>
                  <a:cubicBezTo>
                    <a:pt x="138" y="13"/>
                    <a:pt x="142" y="18"/>
                    <a:pt x="145" y="24"/>
                  </a:cubicBezTo>
                  <a:cubicBezTo>
                    <a:pt x="148" y="28"/>
                    <a:pt x="149" y="28"/>
                    <a:pt x="152" y="24"/>
                  </a:cubicBezTo>
                  <a:cubicBezTo>
                    <a:pt x="156" y="19"/>
                    <a:pt x="159" y="15"/>
                    <a:pt x="163" y="11"/>
                  </a:cubicBezTo>
                  <a:cubicBezTo>
                    <a:pt x="166" y="7"/>
                    <a:pt x="170" y="7"/>
                    <a:pt x="171" y="12"/>
                  </a:cubicBezTo>
                  <a:cubicBezTo>
                    <a:pt x="173" y="24"/>
                    <a:pt x="178" y="35"/>
                    <a:pt x="17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78" name="Google Shape;378;p9"/>
            <p:cNvSpPr/>
            <p:nvPr/>
          </p:nvSpPr>
          <p:spPr>
            <a:xfrm>
              <a:off x="3740150" y="1349376"/>
              <a:ext cx="419100" cy="282575"/>
            </a:xfrm>
            <a:custGeom>
              <a:avLst/>
              <a:gdLst/>
              <a:ahLst/>
              <a:cxnLst/>
              <a:rect l="l" t="t" r="r" b="b"/>
              <a:pathLst>
                <a:path w="111" h="75" extrusionOk="0">
                  <a:moveTo>
                    <a:pt x="6" y="53"/>
                  </a:moveTo>
                  <a:cubicBezTo>
                    <a:pt x="4" y="50"/>
                    <a:pt x="2" y="47"/>
                    <a:pt x="0" y="44"/>
                  </a:cubicBezTo>
                  <a:cubicBezTo>
                    <a:pt x="10" y="44"/>
                    <a:pt x="19" y="45"/>
                    <a:pt x="29" y="44"/>
                  </a:cubicBezTo>
                  <a:cubicBezTo>
                    <a:pt x="60" y="42"/>
                    <a:pt x="85" y="27"/>
                    <a:pt x="106" y="5"/>
                  </a:cubicBezTo>
                  <a:cubicBezTo>
                    <a:pt x="107" y="3"/>
                    <a:pt x="109" y="1"/>
                    <a:pt x="111" y="0"/>
                  </a:cubicBezTo>
                  <a:cubicBezTo>
                    <a:pt x="110" y="14"/>
                    <a:pt x="109" y="28"/>
                    <a:pt x="106" y="41"/>
                  </a:cubicBezTo>
                  <a:cubicBezTo>
                    <a:pt x="104" y="50"/>
                    <a:pt x="100" y="51"/>
                    <a:pt x="93" y="46"/>
                  </a:cubicBezTo>
                  <a:cubicBezTo>
                    <a:pt x="92" y="45"/>
                    <a:pt x="90" y="44"/>
                    <a:pt x="88" y="43"/>
                  </a:cubicBezTo>
                  <a:cubicBezTo>
                    <a:pt x="80" y="36"/>
                    <a:pt x="80" y="36"/>
                    <a:pt x="76" y="46"/>
                  </a:cubicBezTo>
                  <a:cubicBezTo>
                    <a:pt x="74" y="52"/>
                    <a:pt x="72" y="58"/>
                    <a:pt x="69" y="63"/>
                  </a:cubicBezTo>
                  <a:cubicBezTo>
                    <a:pt x="66" y="70"/>
                    <a:pt x="62" y="71"/>
                    <a:pt x="57" y="66"/>
                  </a:cubicBezTo>
                  <a:cubicBezTo>
                    <a:pt x="51" y="60"/>
                    <a:pt x="46" y="53"/>
                    <a:pt x="39" y="47"/>
                  </a:cubicBezTo>
                  <a:cubicBezTo>
                    <a:pt x="37" y="54"/>
                    <a:pt x="35" y="60"/>
                    <a:pt x="32" y="67"/>
                  </a:cubicBezTo>
                  <a:cubicBezTo>
                    <a:pt x="30" y="74"/>
                    <a:pt x="25" y="75"/>
                    <a:pt x="20" y="69"/>
                  </a:cubicBezTo>
                  <a:cubicBezTo>
                    <a:pt x="15" y="64"/>
                    <a:pt x="10" y="58"/>
                    <a:pt x="6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79" name="Google Shape;379;p9"/>
            <p:cNvSpPr/>
            <p:nvPr/>
          </p:nvSpPr>
          <p:spPr>
            <a:xfrm>
              <a:off x="4162425" y="1209676"/>
              <a:ext cx="93663" cy="144463"/>
            </a:xfrm>
            <a:custGeom>
              <a:avLst/>
              <a:gdLst/>
              <a:ahLst/>
              <a:cxnLst/>
              <a:rect l="l" t="t" r="r" b="b"/>
              <a:pathLst>
                <a:path w="25" h="38" extrusionOk="0">
                  <a:moveTo>
                    <a:pt x="0" y="35"/>
                  </a:moveTo>
                  <a:cubicBezTo>
                    <a:pt x="6" y="24"/>
                    <a:pt x="15" y="14"/>
                    <a:pt x="20" y="2"/>
                  </a:cubicBezTo>
                  <a:cubicBezTo>
                    <a:pt x="21" y="0"/>
                    <a:pt x="22" y="2"/>
                    <a:pt x="23" y="3"/>
                  </a:cubicBezTo>
                  <a:cubicBezTo>
                    <a:pt x="23" y="12"/>
                    <a:pt x="24" y="21"/>
                    <a:pt x="25" y="30"/>
                  </a:cubicBezTo>
                  <a:cubicBezTo>
                    <a:pt x="25" y="36"/>
                    <a:pt x="22" y="38"/>
                    <a:pt x="17" y="38"/>
                  </a:cubicBezTo>
                  <a:cubicBezTo>
                    <a:pt x="11" y="38"/>
                    <a:pt x="5" y="38"/>
                    <a:pt x="0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0" name="Google Shape;380;p9"/>
            <p:cNvSpPr/>
            <p:nvPr/>
          </p:nvSpPr>
          <p:spPr>
            <a:xfrm>
              <a:off x="4538663" y="452438"/>
              <a:ext cx="109537" cy="125413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33"/>
                  </a:moveTo>
                  <a:cubicBezTo>
                    <a:pt x="19" y="29"/>
                    <a:pt x="9" y="27"/>
                    <a:pt x="0" y="22"/>
                  </a:cubicBezTo>
                  <a:cubicBezTo>
                    <a:pt x="4" y="16"/>
                    <a:pt x="9" y="10"/>
                    <a:pt x="14" y="5"/>
                  </a:cubicBezTo>
                  <a:cubicBezTo>
                    <a:pt x="18" y="0"/>
                    <a:pt x="22" y="0"/>
                    <a:pt x="24" y="7"/>
                  </a:cubicBezTo>
                  <a:cubicBezTo>
                    <a:pt x="26" y="16"/>
                    <a:pt x="27" y="24"/>
                    <a:pt x="29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1" name="Google Shape;381;p9"/>
            <p:cNvSpPr/>
            <p:nvPr/>
          </p:nvSpPr>
          <p:spPr>
            <a:xfrm>
              <a:off x="4403725" y="433388"/>
              <a:ext cx="112712" cy="98425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30" y="26"/>
                  </a:moveTo>
                  <a:cubicBezTo>
                    <a:pt x="20" y="23"/>
                    <a:pt x="10" y="25"/>
                    <a:pt x="0" y="24"/>
                  </a:cubicBezTo>
                  <a:cubicBezTo>
                    <a:pt x="3" y="18"/>
                    <a:pt x="6" y="11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18" y="3"/>
                    <a:pt x="20" y="5"/>
                  </a:cubicBezTo>
                  <a:cubicBezTo>
                    <a:pt x="23" y="12"/>
                    <a:pt x="26" y="19"/>
                    <a:pt x="30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2" name="Google Shape;382;p9"/>
            <p:cNvSpPr/>
            <p:nvPr/>
          </p:nvSpPr>
          <p:spPr>
            <a:xfrm>
              <a:off x="3465513" y="712788"/>
              <a:ext cx="93663" cy="101600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18" y="0"/>
                  </a:moveTo>
                  <a:cubicBezTo>
                    <a:pt x="18" y="9"/>
                    <a:pt x="23" y="18"/>
                    <a:pt x="25" y="27"/>
                  </a:cubicBezTo>
                  <a:cubicBezTo>
                    <a:pt x="19" y="27"/>
                    <a:pt x="14" y="26"/>
                    <a:pt x="8" y="25"/>
                  </a:cubicBezTo>
                  <a:cubicBezTo>
                    <a:pt x="1" y="24"/>
                    <a:pt x="0" y="20"/>
                    <a:pt x="3" y="15"/>
                  </a:cubicBezTo>
                  <a:cubicBezTo>
                    <a:pt x="7" y="9"/>
                    <a:pt x="11" y="3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3" name="Google Shape;383;p9"/>
            <p:cNvSpPr/>
            <p:nvPr/>
          </p:nvSpPr>
          <p:spPr>
            <a:xfrm>
              <a:off x="4286250" y="479426"/>
              <a:ext cx="101600" cy="74613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27" y="13"/>
                  </a:moveTo>
                  <a:cubicBezTo>
                    <a:pt x="18" y="16"/>
                    <a:pt x="9" y="19"/>
                    <a:pt x="0" y="20"/>
                  </a:cubicBezTo>
                  <a:cubicBezTo>
                    <a:pt x="1" y="16"/>
                    <a:pt x="3" y="12"/>
                    <a:pt x="4" y="7"/>
                  </a:cubicBezTo>
                  <a:cubicBezTo>
                    <a:pt x="7" y="1"/>
                    <a:pt x="10" y="0"/>
                    <a:pt x="16" y="4"/>
                  </a:cubicBezTo>
                  <a:cubicBezTo>
                    <a:pt x="19" y="7"/>
                    <a:pt x="23" y="9"/>
                    <a:pt x="2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4" name="Google Shape;384;p9"/>
            <p:cNvSpPr/>
            <p:nvPr/>
          </p:nvSpPr>
          <p:spPr>
            <a:xfrm>
              <a:off x="3559175" y="866775"/>
              <a:ext cx="63500" cy="84138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6" y="0"/>
                  </a:moveTo>
                  <a:cubicBezTo>
                    <a:pt x="10" y="5"/>
                    <a:pt x="13" y="11"/>
                    <a:pt x="17" y="16"/>
                  </a:cubicBezTo>
                  <a:cubicBezTo>
                    <a:pt x="13" y="17"/>
                    <a:pt x="9" y="22"/>
                    <a:pt x="5" y="18"/>
                  </a:cubicBezTo>
                  <a:cubicBezTo>
                    <a:pt x="0" y="14"/>
                    <a:pt x="4" y="9"/>
                    <a:pt x="4" y="5"/>
                  </a:cubicBezTo>
                  <a:cubicBezTo>
                    <a:pt x="4" y="3"/>
                    <a:pt x="5" y="2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5" name="Google Shape;385;p9"/>
            <p:cNvSpPr/>
            <p:nvPr/>
          </p:nvSpPr>
          <p:spPr>
            <a:xfrm>
              <a:off x="4206875" y="523876"/>
              <a:ext cx="65088" cy="53975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7" y="10"/>
                  </a:moveTo>
                  <a:cubicBezTo>
                    <a:pt x="14" y="12"/>
                    <a:pt x="11" y="12"/>
                    <a:pt x="7" y="13"/>
                  </a:cubicBezTo>
                  <a:cubicBezTo>
                    <a:pt x="2" y="14"/>
                    <a:pt x="0" y="12"/>
                    <a:pt x="1" y="7"/>
                  </a:cubicBezTo>
                  <a:cubicBezTo>
                    <a:pt x="8" y="0"/>
                    <a:pt x="10" y="0"/>
                    <a:pt x="1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6" name="Google Shape;386;p9"/>
            <p:cNvSpPr/>
            <p:nvPr/>
          </p:nvSpPr>
          <p:spPr>
            <a:xfrm>
              <a:off x="3400425" y="339725"/>
              <a:ext cx="1395412" cy="1338262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354" y="84"/>
                  </a:moveTo>
                  <a:cubicBezTo>
                    <a:pt x="366" y="94"/>
                    <a:pt x="370" y="108"/>
                    <a:pt x="368" y="122"/>
                  </a:cubicBezTo>
                  <a:cubicBezTo>
                    <a:pt x="363" y="164"/>
                    <a:pt x="345" y="200"/>
                    <a:pt x="312" y="226"/>
                  </a:cubicBezTo>
                  <a:cubicBezTo>
                    <a:pt x="285" y="246"/>
                    <a:pt x="255" y="246"/>
                    <a:pt x="225" y="234"/>
                  </a:cubicBezTo>
                  <a:cubicBezTo>
                    <a:pt x="224" y="233"/>
                    <a:pt x="223" y="231"/>
                    <a:pt x="222" y="233"/>
                  </a:cubicBezTo>
                  <a:cubicBezTo>
                    <a:pt x="217" y="245"/>
                    <a:pt x="208" y="255"/>
                    <a:pt x="202" y="266"/>
                  </a:cubicBezTo>
                  <a:cubicBezTo>
                    <a:pt x="202" y="267"/>
                    <a:pt x="201" y="267"/>
                    <a:pt x="201" y="268"/>
                  </a:cubicBezTo>
                  <a:cubicBezTo>
                    <a:pt x="199" y="269"/>
                    <a:pt x="197" y="271"/>
                    <a:pt x="196" y="273"/>
                  </a:cubicBezTo>
                  <a:cubicBezTo>
                    <a:pt x="175" y="295"/>
                    <a:pt x="150" y="310"/>
                    <a:pt x="119" y="312"/>
                  </a:cubicBezTo>
                  <a:cubicBezTo>
                    <a:pt x="109" y="313"/>
                    <a:pt x="100" y="312"/>
                    <a:pt x="90" y="312"/>
                  </a:cubicBezTo>
                  <a:cubicBezTo>
                    <a:pt x="92" y="315"/>
                    <a:pt x="94" y="318"/>
                    <a:pt x="96" y="321"/>
                  </a:cubicBezTo>
                  <a:cubicBezTo>
                    <a:pt x="91" y="339"/>
                    <a:pt x="80" y="351"/>
                    <a:pt x="61" y="353"/>
                  </a:cubicBezTo>
                  <a:cubicBezTo>
                    <a:pt x="41" y="355"/>
                    <a:pt x="12" y="337"/>
                    <a:pt x="6" y="318"/>
                  </a:cubicBezTo>
                  <a:cubicBezTo>
                    <a:pt x="0" y="300"/>
                    <a:pt x="8" y="281"/>
                    <a:pt x="26" y="272"/>
                  </a:cubicBezTo>
                  <a:cubicBezTo>
                    <a:pt x="32" y="269"/>
                    <a:pt x="38" y="267"/>
                    <a:pt x="44" y="264"/>
                  </a:cubicBezTo>
                  <a:cubicBezTo>
                    <a:pt x="39" y="256"/>
                    <a:pt x="34" y="248"/>
                    <a:pt x="32" y="238"/>
                  </a:cubicBezTo>
                  <a:cubicBezTo>
                    <a:pt x="29" y="219"/>
                    <a:pt x="35" y="202"/>
                    <a:pt x="46" y="186"/>
                  </a:cubicBezTo>
                  <a:cubicBezTo>
                    <a:pt x="51" y="178"/>
                    <a:pt x="55" y="170"/>
                    <a:pt x="60" y="162"/>
                  </a:cubicBezTo>
                  <a:cubicBezTo>
                    <a:pt x="62" y="160"/>
                    <a:pt x="61" y="158"/>
                    <a:pt x="59" y="156"/>
                  </a:cubicBezTo>
                  <a:cubicBezTo>
                    <a:pt x="55" y="151"/>
                    <a:pt x="52" y="145"/>
                    <a:pt x="48" y="140"/>
                  </a:cubicBezTo>
                  <a:cubicBezTo>
                    <a:pt x="46" y="135"/>
                    <a:pt x="44" y="131"/>
                    <a:pt x="42" y="126"/>
                  </a:cubicBezTo>
                  <a:cubicBezTo>
                    <a:pt x="40" y="117"/>
                    <a:pt x="35" y="108"/>
                    <a:pt x="35" y="99"/>
                  </a:cubicBezTo>
                  <a:cubicBezTo>
                    <a:pt x="35" y="97"/>
                    <a:pt x="35" y="96"/>
                    <a:pt x="35" y="95"/>
                  </a:cubicBezTo>
                  <a:cubicBezTo>
                    <a:pt x="35" y="80"/>
                    <a:pt x="42" y="68"/>
                    <a:pt x="48" y="55"/>
                  </a:cubicBezTo>
                  <a:cubicBezTo>
                    <a:pt x="58" y="36"/>
                    <a:pt x="73" y="23"/>
                    <a:pt x="90" y="10"/>
                  </a:cubicBezTo>
                  <a:cubicBezTo>
                    <a:pt x="93" y="9"/>
                    <a:pt x="96" y="7"/>
                    <a:pt x="99" y="6"/>
                  </a:cubicBezTo>
                  <a:cubicBezTo>
                    <a:pt x="130" y="0"/>
                    <a:pt x="160" y="2"/>
                    <a:pt x="187" y="19"/>
                  </a:cubicBezTo>
                  <a:cubicBezTo>
                    <a:pt x="201" y="28"/>
                    <a:pt x="209" y="41"/>
                    <a:pt x="215" y="56"/>
                  </a:cubicBezTo>
                  <a:cubicBezTo>
                    <a:pt x="214" y="61"/>
                    <a:pt x="216" y="63"/>
                    <a:pt x="221" y="62"/>
                  </a:cubicBezTo>
                  <a:cubicBezTo>
                    <a:pt x="225" y="61"/>
                    <a:pt x="228" y="61"/>
                    <a:pt x="231" y="59"/>
                  </a:cubicBezTo>
                  <a:cubicBezTo>
                    <a:pt x="233" y="59"/>
                    <a:pt x="234" y="58"/>
                    <a:pt x="235" y="57"/>
                  </a:cubicBezTo>
                  <a:cubicBezTo>
                    <a:pt x="244" y="56"/>
                    <a:pt x="253" y="53"/>
                    <a:pt x="262" y="50"/>
                  </a:cubicBezTo>
                  <a:cubicBezTo>
                    <a:pt x="263" y="50"/>
                    <a:pt x="264" y="49"/>
                    <a:pt x="266" y="49"/>
                  </a:cubicBezTo>
                  <a:cubicBezTo>
                    <a:pt x="276" y="50"/>
                    <a:pt x="286" y="48"/>
                    <a:pt x="296" y="51"/>
                  </a:cubicBezTo>
                  <a:cubicBezTo>
                    <a:pt x="298" y="51"/>
                    <a:pt x="300" y="52"/>
                    <a:pt x="302" y="52"/>
                  </a:cubicBezTo>
                  <a:cubicBezTo>
                    <a:pt x="311" y="57"/>
                    <a:pt x="321" y="59"/>
                    <a:pt x="331" y="63"/>
                  </a:cubicBezTo>
                  <a:cubicBezTo>
                    <a:pt x="332" y="64"/>
                    <a:pt x="334" y="64"/>
                    <a:pt x="335" y="65"/>
                  </a:cubicBezTo>
                  <a:cubicBezTo>
                    <a:pt x="342" y="70"/>
                    <a:pt x="348" y="78"/>
                    <a:pt x="354" y="84"/>
                  </a:cubicBezTo>
                  <a:close/>
                  <a:moveTo>
                    <a:pt x="70" y="312"/>
                  </a:moveTo>
                  <a:cubicBezTo>
                    <a:pt x="70" y="303"/>
                    <a:pt x="62" y="294"/>
                    <a:pt x="52" y="294"/>
                  </a:cubicBezTo>
                  <a:cubicBezTo>
                    <a:pt x="42" y="294"/>
                    <a:pt x="34" y="301"/>
                    <a:pt x="34" y="311"/>
                  </a:cubicBezTo>
                  <a:cubicBezTo>
                    <a:pt x="34" y="320"/>
                    <a:pt x="43" y="328"/>
                    <a:pt x="53" y="328"/>
                  </a:cubicBezTo>
                  <a:cubicBezTo>
                    <a:pt x="63" y="329"/>
                    <a:pt x="70" y="321"/>
                    <a:pt x="70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7" name="Google Shape;387;p9"/>
            <p:cNvSpPr/>
            <p:nvPr/>
          </p:nvSpPr>
          <p:spPr>
            <a:xfrm>
              <a:off x="3657600" y="517526"/>
              <a:ext cx="1001713" cy="858837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166" y="143"/>
                  </a:moveTo>
                  <a:cubicBezTo>
                    <a:pt x="166" y="142"/>
                    <a:pt x="165" y="141"/>
                    <a:pt x="164" y="140"/>
                  </a:cubicBezTo>
                  <a:cubicBezTo>
                    <a:pt x="161" y="139"/>
                    <a:pt x="158" y="138"/>
                    <a:pt x="156" y="139"/>
                  </a:cubicBezTo>
                  <a:cubicBezTo>
                    <a:pt x="132" y="140"/>
                    <a:pt x="127" y="160"/>
                    <a:pt x="116" y="176"/>
                  </a:cubicBezTo>
                  <a:cubicBezTo>
                    <a:pt x="104" y="193"/>
                    <a:pt x="90" y="208"/>
                    <a:pt x="72" y="218"/>
                  </a:cubicBezTo>
                  <a:cubicBezTo>
                    <a:pt x="53" y="228"/>
                    <a:pt x="28" y="226"/>
                    <a:pt x="15" y="211"/>
                  </a:cubicBezTo>
                  <a:cubicBezTo>
                    <a:pt x="3" y="197"/>
                    <a:pt x="0" y="179"/>
                    <a:pt x="7" y="162"/>
                  </a:cubicBezTo>
                  <a:cubicBezTo>
                    <a:pt x="14" y="143"/>
                    <a:pt x="26" y="125"/>
                    <a:pt x="39" y="110"/>
                  </a:cubicBezTo>
                  <a:cubicBezTo>
                    <a:pt x="41" y="107"/>
                    <a:pt x="42" y="105"/>
                    <a:pt x="44" y="103"/>
                  </a:cubicBezTo>
                  <a:cubicBezTo>
                    <a:pt x="47" y="98"/>
                    <a:pt x="46" y="93"/>
                    <a:pt x="41" y="90"/>
                  </a:cubicBezTo>
                  <a:cubicBezTo>
                    <a:pt x="26" y="84"/>
                    <a:pt x="19" y="73"/>
                    <a:pt x="18" y="58"/>
                  </a:cubicBezTo>
                  <a:cubicBezTo>
                    <a:pt x="17" y="38"/>
                    <a:pt x="24" y="21"/>
                    <a:pt x="39" y="9"/>
                  </a:cubicBezTo>
                  <a:cubicBezTo>
                    <a:pt x="50" y="1"/>
                    <a:pt x="63" y="0"/>
                    <a:pt x="76" y="5"/>
                  </a:cubicBezTo>
                  <a:cubicBezTo>
                    <a:pt x="91" y="11"/>
                    <a:pt x="101" y="23"/>
                    <a:pt x="114" y="33"/>
                  </a:cubicBezTo>
                  <a:cubicBezTo>
                    <a:pt x="122" y="40"/>
                    <a:pt x="129" y="50"/>
                    <a:pt x="140" y="50"/>
                  </a:cubicBezTo>
                  <a:cubicBezTo>
                    <a:pt x="154" y="49"/>
                    <a:pt x="167" y="51"/>
                    <a:pt x="181" y="47"/>
                  </a:cubicBezTo>
                  <a:cubicBezTo>
                    <a:pt x="195" y="44"/>
                    <a:pt x="211" y="43"/>
                    <a:pt x="225" y="45"/>
                  </a:cubicBezTo>
                  <a:cubicBezTo>
                    <a:pt x="245" y="48"/>
                    <a:pt x="261" y="59"/>
                    <a:pt x="265" y="78"/>
                  </a:cubicBezTo>
                  <a:cubicBezTo>
                    <a:pt x="266" y="85"/>
                    <a:pt x="265" y="91"/>
                    <a:pt x="263" y="97"/>
                  </a:cubicBezTo>
                  <a:cubicBezTo>
                    <a:pt x="255" y="117"/>
                    <a:pt x="242" y="134"/>
                    <a:pt x="226" y="148"/>
                  </a:cubicBezTo>
                  <a:cubicBezTo>
                    <a:pt x="211" y="161"/>
                    <a:pt x="190" y="161"/>
                    <a:pt x="173" y="151"/>
                  </a:cubicBezTo>
                  <a:cubicBezTo>
                    <a:pt x="170" y="148"/>
                    <a:pt x="168" y="146"/>
                    <a:pt x="166" y="143"/>
                  </a:cubicBezTo>
                  <a:close/>
                  <a:moveTo>
                    <a:pt x="100" y="169"/>
                  </a:moveTo>
                  <a:cubicBezTo>
                    <a:pt x="100" y="154"/>
                    <a:pt x="88" y="144"/>
                    <a:pt x="74" y="147"/>
                  </a:cubicBezTo>
                  <a:cubicBezTo>
                    <a:pt x="58" y="150"/>
                    <a:pt x="47" y="159"/>
                    <a:pt x="42" y="174"/>
                  </a:cubicBezTo>
                  <a:cubicBezTo>
                    <a:pt x="36" y="190"/>
                    <a:pt x="49" y="205"/>
                    <a:pt x="66" y="202"/>
                  </a:cubicBezTo>
                  <a:cubicBezTo>
                    <a:pt x="79" y="199"/>
                    <a:pt x="89" y="191"/>
                    <a:pt x="97" y="179"/>
                  </a:cubicBezTo>
                  <a:cubicBezTo>
                    <a:pt x="99" y="176"/>
                    <a:pt x="100" y="173"/>
                    <a:pt x="100" y="169"/>
                  </a:cubicBezTo>
                  <a:close/>
                  <a:moveTo>
                    <a:pt x="89" y="53"/>
                  </a:moveTo>
                  <a:cubicBezTo>
                    <a:pt x="89" y="40"/>
                    <a:pt x="78" y="29"/>
                    <a:pt x="63" y="29"/>
                  </a:cubicBezTo>
                  <a:cubicBezTo>
                    <a:pt x="52" y="29"/>
                    <a:pt x="45" y="36"/>
                    <a:pt x="45" y="46"/>
                  </a:cubicBezTo>
                  <a:cubicBezTo>
                    <a:pt x="45" y="60"/>
                    <a:pt x="58" y="73"/>
                    <a:pt x="71" y="73"/>
                  </a:cubicBezTo>
                  <a:cubicBezTo>
                    <a:pt x="81" y="73"/>
                    <a:pt x="90" y="64"/>
                    <a:pt x="89" y="53"/>
                  </a:cubicBezTo>
                  <a:close/>
                  <a:moveTo>
                    <a:pt x="231" y="96"/>
                  </a:moveTo>
                  <a:cubicBezTo>
                    <a:pt x="237" y="96"/>
                    <a:pt x="242" y="91"/>
                    <a:pt x="242" y="85"/>
                  </a:cubicBezTo>
                  <a:cubicBezTo>
                    <a:pt x="242" y="79"/>
                    <a:pt x="236" y="73"/>
                    <a:pt x="229" y="73"/>
                  </a:cubicBezTo>
                  <a:cubicBezTo>
                    <a:pt x="222" y="73"/>
                    <a:pt x="217" y="78"/>
                    <a:pt x="218" y="84"/>
                  </a:cubicBezTo>
                  <a:cubicBezTo>
                    <a:pt x="218" y="89"/>
                    <a:pt x="225" y="96"/>
                    <a:pt x="231" y="96"/>
                  </a:cubicBezTo>
                  <a:close/>
                  <a:moveTo>
                    <a:pt x="27" y="181"/>
                  </a:moveTo>
                  <a:cubicBezTo>
                    <a:pt x="26" y="177"/>
                    <a:pt x="25" y="174"/>
                    <a:pt x="20" y="174"/>
                  </a:cubicBezTo>
                  <a:cubicBezTo>
                    <a:pt x="15" y="174"/>
                    <a:pt x="13" y="177"/>
                    <a:pt x="13" y="181"/>
                  </a:cubicBezTo>
                  <a:cubicBezTo>
                    <a:pt x="13" y="186"/>
                    <a:pt x="15" y="188"/>
                    <a:pt x="20" y="188"/>
                  </a:cubicBezTo>
                  <a:cubicBezTo>
                    <a:pt x="24" y="188"/>
                    <a:pt x="26" y="185"/>
                    <a:pt x="27" y="1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8" name="Google Shape;388;p9"/>
            <p:cNvSpPr/>
            <p:nvPr/>
          </p:nvSpPr>
          <p:spPr>
            <a:xfrm>
              <a:off x="3216275" y="879476"/>
              <a:ext cx="285750" cy="277812"/>
            </a:xfrm>
            <a:custGeom>
              <a:avLst/>
              <a:gdLst/>
              <a:ahLst/>
              <a:cxnLst/>
              <a:rect l="l" t="t" r="r" b="b"/>
              <a:pathLst>
                <a:path w="76" h="74" extrusionOk="0">
                  <a:moveTo>
                    <a:pt x="38" y="1"/>
                  </a:moveTo>
                  <a:cubicBezTo>
                    <a:pt x="61" y="0"/>
                    <a:pt x="76" y="17"/>
                    <a:pt x="74" y="40"/>
                  </a:cubicBezTo>
                  <a:cubicBezTo>
                    <a:pt x="73" y="49"/>
                    <a:pt x="65" y="56"/>
                    <a:pt x="55" y="57"/>
                  </a:cubicBezTo>
                  <a:cubicBezTo>
                    <a:pt x="53" y="57"/>
                    <a:pt x="50" y="57"/>
                    <a:pt x="48" y="58"/>
                  </a:cubicBezTo>
                  <a:cubicBezTo>
                    <a:pt x="43" y="59"/>
                    <a:pt x="37" y="58"/>
                    <a:pt x="35" y="66"/>
                  </a:cubicBezTo>
                  <a:cubicBezTo>
                    <a:pt x="32" y="73"/>
                    <a:pt x="23" y="74"/>
                    <a:pt x="16" y="74"/>
                  </a:cubicBezTo>
                  <a:cubicBezTo>
                    <a:pt x="9" y="73"/>
                    <a:pt x="4" y="69"/>
                    <a:pt x="2" y="62"/>
                  </a:cubicBezTo>
                  <a:cubicBezTo>
                    <a:pt x="0" y="55"/>
                    <a:pt x="2" y="49"/>
                    <a:pt x="7" y="44"/>
                  </a:cubicBezTo>
                  <a:cubicBezTo>
                    <a:pt x="9" y="43"/>
                    <a:pt x="10" y="42"/>
                    <a:pt x="9" y="39"/>
                  </a:cubicBezTo>
                  <a:cubicBezTo>
                    <a:pt x="2" y="16"/>
                    <a:pt x="12" y="2"/>
                    <a:pt x="38" y="1"/>
                  </a:cubicBezTo>
                  <a:close/>
                  <a:moveTo>
                    <a:pt x="41" y="15"/>
                  </a:moveTo>
                  <a:cubicBezTo>
                    <a:pt x="33" y="15"/>
                    <a:pt x="27" y="20"/>
                    <a:pt x="27" y="27"/>
                  </a:cubicBezTo>
                  <a:cubicBezTo>
                    <a:pt x="27" y="35"/>
                    <a:pt x="36" y="44"/>
                    <a:pt x="44" y="44"/>
                  </a:cubicBezTo>
                  <a:cubicBezTo>
                    <a:pt x="52" y="44"/>
                    <a:pt x="58" y="38"/>
                    <a:pt x="58" y="31"/>
                  </a:cubicBezTo>
                  <a:cubicBezTo>
                    <a:pt x="58" y="23"/>
                    <a:pt x="49" y="15"/>
                    <a:pt x="41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89" name="Google Shape;389;p9"/>
            <p:cNvSpPr/>
            <p:nvPr/>
          </p:nvSpPr>
          <p:spPr>
            <a:xfrm>
              <a:off x="4206875" y="1384301"/>
              <a:ext cx="188913" cy="192088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50" y="27"/>
                  </a:moveTo>
                  <a:cubicBezTo>
                    <a:pt x="50" y="40"/>
                    <a:pt x="39" y="51"/>
                    <a:pt x="26" y="51"/>
                  </a:cubicBezTo>
                  <a:cubicBezTo>
                    <a:pt x="13" y="51"/>
                    <a:pt x="0" y="38"/>
                    <a:pt x="0" y="26"/>
                  </a:cubicBezTo>
                  <a:cubicBezTo>
                    <a:pt x="0" y="14"/>
                    <a:pt x="14" y="0"/>
                    <a:pt x="26" y="0"/>
                  </a:cubicBezTo>
                  <a:cubicBezTo>
                    <a:pt x="38" y="0"/>
                    <a:pt x="50" y="13"/>
                    <a:pt x="50" y="27"/>
                  </a:cubicBezTo>
                  <a:close/>
                  <a:moveTo>
                    <a:pt x="32" y="26"/>
                  </a:moveTo>
                  <a:cubicBezTo>
                    <a:pt x="32" y="21"/>
                    <a:pt x="27" y="15"/>
                    <a:pt x="22" y="15"/>
                  </a:cubicBezTo>
                  <a:cubicBezTo>
                    <a:pt x="16" y="15"/>
                    <a:pt x="11" y="21"/>
                    <a:pt x="11" y="26"/>
                  </a:cubicBezTo>
                  <a:cubicBezTo>
                    <a:pt x="11" y="32"/>
                    <a:pt x="16" y="37"/>
                    <a:pt x="22" y="37"/>
                  </a:cubicBezTo>
                  <a:cubicBezTo>
                    <a:pt x="28" y="37"/>
                    <a:pt x="32" y="32"/>
                    <a:pt x="3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0" name="Google Shape;390;p9"/>
            <p:cNvSpPr/>
            <p:nvPr/>
          </p:nvSpPr>
          <p:spPr>
            <a:xfrm>
              <a:off x="4340225" y="200026"/>
              <a:ext cx="180975" cy="173038"/>
            </a:xfrm>
            <a:custGeom>
              <a:avLst/>
              <a:gdLst/>
              <a:ahLst/>
              <a:cxnLst/>
              <a:rect l="l" t="t" r="r" b="b"/>
              <a:pathLst>
                <a:path w="48" h="46" extrusionOk="0">
                  <a:moveTo>
                    <a:pt x="1" y="24"/>
                  </a:moveTo>
                  <a:cubicBezTo>
                    <a:pt x="1" y="11"/>
                    <a:pt x="12" y="0"/>
                    <a:pt x="25" y="0"/>
                  </a:cubicBezTo>
                  <a:cubicBezTo>
                    <a:pt x="38" y="1"/>
                    <a:pt x="48" y="10"/>
                    <a:pt x="48" y="22"/>
                  </a:cubicBezTo>
                  <a:cubicBezTo>
                    <a:pt x="48" y="34"/>
                    <a:pt x="35" y="46"/>
                    <a:pt x="22" y="46"/>
                  </a:cubicBezTo>
                  <a:cubicBezTo>
                    <a:pt x="10" y="45"/>
                    <a:pt x="0" y="36"/>
                    <a:pt x="1" y="24"/>
                  </a:cubicBezTo>
                  <a:close/>
                  <a:moveTo>
                    <a:pt x="28" y="32"/>
                  </a:moveTo>
                  <a:cubicBezTo>
                    <a:pt x="33" y="32"/>
                    <a:pt x="36" y="29"/>
                    <a:pt x="36" y="24"/>
                  </a:cubicBezTo>
                  <a:cubicBezTo>
                    <a:pt x="36" y="18"/>
                    <a:pt x="33" y="14"/>
                    <a:pt x="27" y="15"/>
                  </a:cubicBezTo>
                  <a:cubicBezTo>
                    <a:pt x="22" y="15"/>
                    <a:pt x="18" y="18"/>
                    <a:pt x="18" y="24"/>
                  </a:cubicBezTo>
                  <a:cubicBezTo>
                    <a:pt x="19" y="29"/>
                    <a:pt x="22" y="32"/>
                    <a:pt x="28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1" name="Google Shape;391;p9"/>
            <p:cNvSpPr/>
            <p:nvPr/>
          </p:nvSpPr>
          <p:spPr>
            <a:xfrm>
              <a:off x="4105275" y="950913"/>
              <a:ext cx="185737" cy="165100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19" y="42"/>
                  </a:moveTo>
                  <a:cubicBezTo>
                    <a:pt x="16" y="41"/>
                    <a:pt x="13" y="39"/>
                    <a:pt x="10" y="38"/>
                  </a:cubicBezTo>
                  <a:cubicBezTo>
                    <a:pt x="3" y="31"/>
                    <a:pt x="0" y="22"/>
                    <a:pt x="5" y="12"/>
                  </a:cubicBezTo>
                  <a:cubicBezTo>
                    <a:pt x="9" y="4"/>
                    <a:pt x="16" y="0"/>
                    <a:pt x="25" y="1"/>
                  </a:cubicBezTo>
                  <a:cubicBezTo>
                    <a:pt x="40" y="1"/>
                    <a:pt x="49" y="14"/>
                    <a:pt x="45" y="30"/>
                  </a:cubicBezTo>
                  <a:cubicBezTo>
                    <a:pt x="43" y="32"/>
                    <a:pt x="42" y="34"/>
                    <a:pt x="40" y="36"/>
                  </a:cubicBezTo>
                  <a:cubicBezTo>
                    <a:pt x="33" y="40"/>
                    <a:pt x="27" y="44"/>
                    <a:pt x="19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2" name="Google Shape;392;p9"/>
            <p:cNvSpPr/>
            <p:nvPr/>
          </p:nvSpPr>
          <p:spPr>
            <a:xfrm>
              <a:off x="3529013" y="1447801"/>
              <a:ext cx="136525" cy="13176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36" y="18"/>
                  </a:moveTo>
                  <a:cubicBezTo>
                    <a:pt x="36" y="27"/>
                    <a:pt x="29" y="35"/>
                    <a:pt x="19" y="34"/>
                  </a:cubicBezTo>
                  <a:cubicBezTo>
                    <a:pt x="9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3" name="Google Shape;393;p9"/>
            <p:cNvSpPr/>
            <p:nvPr/>
          </p:nvSpPr>
          <p:spPr>
            <a:xfrm>
              <a:off x="3317875" y="935038"/>
              <a:ext cx="117475" cy="109537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4" y="0"/>
                  </a:moveTo>
                  <a:cubicBezTo>
                    <a:pt x="22" y="0"/>
                    <a:pt x="31" y="8"/>
                    <a:pt x="31" y="16"/>
                  </a:cubicBezTo>
                  <a:cubicBezTo>
                    <a:pt x="31" y="23"/>
                    <a:pt x="25" y="29"/>
                    <a:pt x="17" y="29"/>
                  </a:cubicBezTo>
                  <a:cubicBezTo>
                    <a:pt x="9" y="29"/>
                    <a:pt x="0" y="20"/>
                    <a:pt x="0" y="12"/>
                  </a:cubicBezTo>
                  <a:cubicBezTo>
                    <a:pt x="0" y="5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4" name="Google Shape;394;p9"/>
            <p:cNvSpPr/>
            <p:nvPr/>
          </p:nvSpPr>
          <p:spPr>
            <a:xfrm>
              <a:off x="4249738" y="1439863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6" y="0"/>
                    <a:pt x="21" y="6"/>
                    <a:pt x="21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5" name="Google Shape;395;p9"/>
            <p:cNvSpPr/>
            <p:nvPr/>
          </p:nvSpPr>
          <p:spPr>
            <a:xfrm>
              <a:off x="4406900" y="252413"/>
              <a:ext cx="68262" cy="682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0" y="18"/>
                  </a:moveTo>
                  <a:cubicBezTo>
                    <a:pt x="4" y="18"/>
                    <a:pt x="1" y="15"/>
                    <a:pt x="0" y="10"/>
                  </a:cubicBezTo>
                  <a:cubicBezTo>
                    <a:pt x="0" y="4"/>
                    <a:pt x="4" y="1"/>
                    <a:pt x="9" y="1"/>
                  </a:cubicBezTo>
                  <a:cubicBezTo>
                    <a:pt x="15" y="0"/>
                    <a:pt x="18" y="4"/>
                    <a:pt x="18" y="10"/>
                  </a:cubicBezTo>
                  <a:cubicBezTo>
                    <a:pt x="18" y="15"/>
                    <a:pt x="15" y="18"/>
                    <a:pt x="10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6" name="Google Shape;396;p9"/>
            <p:cNvSpPr/>
            <p:nvPr/>
          </p:nvSpPr>
          <p:spPr>
            <a:xfrm>
              <a:off x="3792538" y="1058863"/>
              <a:ext cx="241300" cy="230187"/>
            </a:xfrm>
            <a:custGeom>
              <a:avLst/>
              <a:gdLst/>
              <a:ahLst/>
              <a:cxnLst/>
              <a:rect l="l" t="t" r="r" b="b"/>
              <a:pathLst>
                <a:path w="64" h="61" extrusionOk="0">
                  <a:moveTo>
                    <a:pt x="64" y="25"/>
                  </a:moveTo>
                  <a:cubicBezTo>
                    <a:pt x="64" y="29"/>
                    <a:pt x="63" y="32"/>
                    <a:pt x="61" y="35"/>
                  </a:cubicBezTo>
                  <a:cubicBezTo>
                    <a:pt x="53" y="47"/>
                    <a:pt x="43" y="55"/>
                    <a:pt x="30" y="58"/>
                  </a:cubicBezTo>
                  <a:cubicBezTo>
                    <a:pt x="13" y="61"/>
                    <a:pt x="0" y="46"/>
                    <a:pt x="6" y="30"/>
                  </a:cubicBezTo>
                  <a:cubicBezTo>
                    <a:pt x="11" y="15"/>
                    <a:pt x="22" y="6"/>
                    <a:pt x="38" y="3"/>
                  </a:cubicBezTo>
                  <a:cubicBezTo>
                    <a:pt x="52" y="0"/>
                    <a:pt x="64" y="10"/>
                    <a:pt x="64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7" name="Google Shape;397;p9"/>
            <p:cNvSpPr/>
            <p:nvPr/>
          </p:nvSpPr>
          <p:spPr>
            <a:xfrm>
              <a:off x="3827463" y="625475"/>
              <a:ext cx="168275" cy="166688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4" y="24"/>
                  </a:moveTo>
                  <a:cubicBezTo>
                    <a:pt x="45" y="35"/>
                    <a:pt x="36" y="44"/>
                    <a:pt x="26" y="44"/>
                  </a:cubicBezTo>
                  <a:cubicBezTo>
                    <a:pt x="13" y="44"/>
                    <a:pt x="0" y="31"/>
                    <a:pt x="0" y="17"/>
                  </a:cubicBezTo>
                  <a:cubicBezTo>
                    <a:pt x="0" y="7"/>
                    <a:pt x="7" y="0"/>
                    <a:pt x="18" y="0"/>
                  </a:cubicBezTo>
                  <a:cubicBezTo>
                    <a:pt x="33" y="0"/>
                    <a:pt x="44" y="11"/>
                    <a:pt x="4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8" name="Google Shape;398;p9"/>
            <p:cNvSpPr/>
            <p:nvPr/>
          </p:nvSpPr>
          <p:spPr>
            <a:xfrm>
              <a:off x="4475163" y="792163"/>
              <a:ext cx="93663" cy="87312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4" y="23"/>
                  </a:moveTo>
                  <a:cubicBezTo>
                    <a:pt x="8" y="23"/>
                    <a:pt x="1" y="16"/>
                    <a:pt x="1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6"/>
                    <a:pt x="25" y="12"/>
                  </a:cubicBezTo>
                  <a:cubicBezTo>
                    <a:pt x="25" y="18"/>
                    <a:pt x="20" y="23"/>
                    <a:pt x="14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8799" name="Google Shape;399;p9"/>
            <p:cNvSpPr/>
            <p:nvPr/>
          </p:nvSpPr>
          <p:spPr>
            <a:xfrm>
              <a:off x="3706813" y="1173163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7"/>
                  </a:moveTo>
                  <a:cubicBezTo>
                    <a:pt x="13" y="11"/>
                    <a:pt x="11" y="14"/>
                    <a:pt x="7" y="14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3" y="3"/>
                    <a:pt x="14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8800" name="Google Shape;400;p9"/>
          <p:cNvSpPr/>
          <p:nvPr/>
        </p:nvSpPr>
        <p:spPr>
          <a:xfrm>
            <a:off x="942975" y="717450"/>
            <a:ext cx="7258200" cy="3708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pSp>
        <p:nvGrpSpPr>
          <p:cNvPr id="126" name="Google Shape;401;p9"/>
          <p:cNvGrpSpPr/>
          <p:nvPr/>
        </p:nvGrpSpPr>
        <p:grpSpPr>
          <a:xfrm>
            <a:off x="-1720565" y="-898456"/>
            <a:ext cx="11743354" cy="7995447"/>
            <a:chOff x="-1720565" y="-898456"/>
            <a:chExt cx="11743354" cy="7995447"/>
          </a:xfrm>
        </p:grpSpPr>
        <p:grpSp>
          <p:nvGrpSpPr>
            <p:cNvPr id="127" name="Google Shape;402;p9"/>
            <p:cNvGrpSpPr/>
            <p:nvPr/>
          </p:nvGrpSpPr>
          <p:grpSpPr>
            <a:xfrm rot="1415523" flipH="1">
              <a:off x="-1270479" y="3440730"/>
              <a:ext cx="3750603" cy="3032453"/>
              <a:chOff x="5037138" y="2959101"/>
              <a:chExt cx="2495550" cy="2017713"/>
            </a:xfrm>
          </p:grpSpPr>
          <p:sp>
            <p:nvSpPr>
              <p:cNvPr id="1048801" name="Google Shape;403;p9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2" name="Google Shape;404;p9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3" name="Google Shape;405;p9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4" name="Google Shape;406;p9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5" name="Google Shape;407;p9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6" name="Google Shape;408;p9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7" name="Google Shape;409;p9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8" name="Google Shape;410;p9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09" name="Google Shape;411;p9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0" name="Google Shape;412;p9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1" name="Google Shape;413;p9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2" name="Google Shape;414;p9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3" name="Google Shape;415;p9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4" name="Google Shape;416;p9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5" name="Google Shape;417;p9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6" name="Google Shape;418;p9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8" name="Google Shape;419;p9"/>
            <p:cNvGrpSpPr/>
            <p:nvPr/>
          </p:nvGrpSpPr>
          <p:grpSpPr>
            <a:xfrm flipH="1">
              <a:off x="7105450" y="-898456"/>
              <a:ext cx="2917339" cy="3370328"/>
              <a:chOff x="2892425" y="1809751"/>
              <a:chExt cx="2136775" cy="2468562"/>
            </a:xfrm>
          </p:grpSpPr>
          <p:sp>
            <p:nvSpPr>
              <p:cNvPr id="1048817" name="Google Shape;420;p9"/>
              <p:cNvSpPr/>
              <p:nvPr/>
            </p:nvSpPr>
            <p:spPr>
              <a:xfrm>
                <a:off x="3152775" y="2051050"/>
                <a:ext cx="1484312" cy="191928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09" extrusionOk="0">
                    <a:moveTo>
                      <a:pt x="37" y="314"/>
                    </a:moveTo>
                    <a:cubicBezTo>
                      <a:pt x="19" y="276"/>
                      <a:pt x="0" y="242"/>
                      <a:pt x="27" y="203"/>
                    </a:cubicBezTo>
                    <a:cubicBezTo>
                      <a:pt x="48" y="171"/>
                      <a:pt x="86" y="149"/>
                      <a:pt x="124" y="146"/>
                    </a:cubicBezTo>
                    <a:cubicBezTo>
                      <a:pt x="157" y="143"/>
                      <a:pt x="175" y="121"/>
                      <a:pt x="189" y="94"/>
                    </a:cubicBezTo>
                    <a:cubicBezTo>
                      <a:pt x="197" y="77"/>
                      <a:pt x="197" y="60"/>
                      <a:pt x="210" y="46"/>
                    </a:cubicBezTo>
                    <a:cubicBezTo>
                      <a:pt x="236" y="19"/>
                      <a:pt x="289" y="0"/>
                      <a:pt x="324" y="19"/>
                    </a:cubicBezTo>
                    <a:cubicBezTo>
                      <a:pt x="352" y="33"/>
                      <a:pt x="376" y="65"/>
                      <a:pt x="380" y="95"/>
                    </a:cubicBezTo>
                    <a:cubicBezTo>
                      <a:pt x="383" y="124"/>
                      <a:pt x="368" y="151"/>
                      <a:pt x="357" y="176"/>
                    </a:cubicBezTo>
                    <a:cubicBezTo>
                      <a:pt x="352" y="186"/>
                      <a:pt x="351" y="200"/>
                      <a:pt x="354" y="211"/>
                    </a:cubicBezTo>
                    <a:cubicBezTo>
                      <a:pt x="358" y="226"/>
                      <a:pt x="370" y="227"/>
                      <a:pt x="379" y="238"/>
                    </a:cubicBezTo>
                    <a:cubicBezTo>
                      <a:pt x="394" y="256"/>
                      <a:pt x="390" y="298"/>
                      <a:pt x="378" y="316"/>
                    </a:cubicBezTo>
                    <a:cubicBezTo>
                      <a:pt x="358" y="347"/>
                      <a:pt x="320" y="352"/>
                      <a:pt x="301" y="384"/>
                    </a:cubicBezTo>
                    <a:cubicBezTo>
                      <a:pt x="290" y="402"/>
                      <a:pt x="290" y="423"/>
                      <a:pt x="282" y="442"/>
                    </a:cubicBezTo>
                    <a:cubicBezTo>
                      <a:pt x="271" y="467"/>
                      <a:pt x="251" y="494"/>
                      <a:pt x="224" y="501"/>
                    </a:cubicBezTo>
                    <a:cubicBezTo>
                      <a:pt x="194" y="509"/>
                      <a:pt x="170" y="493"/>
                      <a:pt x="148" y="474"/>
                    </a:cubicBezTo>
                    <a:cubicBezTo>
                      <a:pt x="130" y="459"/>
                      <a:pt x="116" y="454"/>
                      <a:pt x="92" y="451"/>
                    </a:cubicBezTo>
                    <a:cubicBezTo>
                      <a:pt x="81" y="449"/>
                      <a:pt x="69" y="445"/>
                      <a:pt x="60" y="438"/>
                    </a:cubicBezTo>
                    <a:cubicBezTo>
                      <a:pt x="42" y="426"/>
                      <a:pt x="36" y="407"/>
                      <a:pt x="37" y="386"/>
                    </a:cubicBezTo>
                    <a:cubicBezTo>
                      <a:pt x="38" y="367"/>
                      <a:pt x="48" y="344"/>
                      <a:pt x="42" y="326"/>
                    </a:cubicBezTo>
                    <a:cubicBezTo>
                      <a:pt x="40" y="322"/>
                      <a:pt x="39" y="318"/>
                      <a:pt x="37" y="3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8" name="Google Shape;421;p9"/>
              <p:cNvSpPr/>
              <p:nvPr/>
            </p:nvSpPr>
            <p:spPr>
              <a:xfrm>
                <a:off x="3532188" y="2295526"/>
                <a:ext cx="2190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3" y="51"/>
                    </a:moveTo>
                    <a:cubicBezTo>
                      <a:pt x="14" y="50"/>
                      <a:pt x="7" y="46"/>
                      <a:pt x="4" y="38"/>
                    </a:cubicBezTo>
                    <a:cubicBezTo>
                      <a:pt x="0" y="30"/>
                      <a:pt x="3" y="23"/>
                      <a:pt x="8" y="16"/>
                    </a:cubicBezTo>
                    <a:cubicBezTo>
                      <a:pt x="13" y="10"/>
                      <a:pt x="18" y="3"/>
                      <a:pt x="27" y="2"/>
                    </a:cubicBezTo>
                    <a:cubicBezTo>
                      <a:pt x="39" y="0"/>
                      <a:pt x="51" y="8"/>
                      <a:pt x="55" y="21"/>
                    </a:cubicBezTo>
                    <a:cubicBezTo>
                      <a:pt x="58" y="32"/>
                      <a:pt x="54" y="41"/>
                      <a:pt x="42" y="47"/>
                    </a:cubicBezTo>
                    <a:cubicBezTo>
                      <a:pt x="34" y="51"/>
                      <a:pt x="31" y="52"/>
                      <a:pt x="23" y="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19" name="Google Shape;422;p9"/>
              <p:cNvSpPr/>
              <p:nvPr/>
            </p:nvSpPr>
            <p:spPr>
              <a:xfrm>
                <a:off x="3525838" y="3435350"/>
                <a:ext cx="342900" cy="842962"/>
              </a:xfrm>
              <a:custGeom>
                <a:avLst/>
                <a:gdLst/>
                <a:ahLst/>
                <a:cxnLst/>
                <a:rect l="l" t="t" r="r" b="b"/>
                <a:pathLst>
                  <a:path w="91" h="224" extrusionOk="0">
                    <a:moveTo>
                      <a:pt x="32" y="90"/>
                    </a:moveTo>
                    <a:cubicBezTo>
                      <a:pt x="37" y="66"/>
                      <a:pt x="45" y="43"/>
                      <a:pt x="48" y="18"/>
                    </a:cubicBezTo>
                    <a:cubicBezTo>
                      <a:pt x="49" y="6"/>
                      <a:pt x="55" y="2"/>
                      <a:pt x="64" y="1"/>
                    </a:cubicBezTo>
                    <a:cubicBezTo>
                      <a:pt x="77" y="0"/>
                      <a:pt x="89" y="8"/>
                      <a:pt x="91" y="17"/>
                    </a:cubicBezTo>
                    <a:cubicBezTo>
                      <a:pt x="91" y="19"/>
                      <a:pt x="91" y="20"/>
                      <a:pt x="90" y="22"/>
                    </a:cubicBezTo>
                    <a:cubicBezTo>
                      <a:pt x="79" y="52"/>
                      <a:pt x="69" y="83"/>
                      <a:pt x="56" y="113"/>
                    </a:cubicBezTo>
                    <a:cubicBezTo>
                      <a:pt x="42" y="147"/>
                      <a:pt x="28" y="181"/>
                      <a:pt x="14" y="214"/>
                    </a:cubicBezTo>
                    <a:cubicBezTo>
                      <a:pt x="13" y="218"/>
                      <a:pt x="12" y="224"/>
                      <a:pt x="6" y="223"/>
                    </a:cubicBezTo>
                    <a:cubicBezTo>
                      <a:pt x="0" y="221"/>
                      <a:pt x="4" y="216"/>
                      <a:pt x="4" y="212"/>
                    </a:cubicBezTo>
                    <a:cubicBezTo>
                      <a:pt x="12" y="173"/>
                      <a:pt x="21" y="135"/>
                      <a:pt x="30" y="97"/>
                    </a:cubicBezTo>
                    <a:cubicBezTo>
                      <a:pt x="31" y="95"/>
                      <a:pt x="31" y="92"/>
                      <a:pt x="32" y="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0" name="Google Shape;423;p9"/>
              <p:cNvSpPr/>
              <p:nvPr/>
            </p:nvSpPr>
            <p:spPr>
              <a:xfrm>
                <a:off x="2892425" y="3060700"/>
                <a:ext cx="696913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24" extrusionOk="0">
                    <a:moveTo>
                      <a:pt x="114" y="42"/>
                    </a:moveTo>
                    <a:cubicBezTo>
                      <a:pt x="131" y="30"/>
                      <a:pt x="149" y="18"/>
                      <a:pt x="167" y="6"/>
                    </a:cubicBezTo>
                    <a:cubicBezTo>
                      <a:pt x="171" y="3"/>
                      <a:pt x="173" y="0"/>
                      <a:pt x="177" y="7"/>
                    </a:cubicBezTo>
                    <a:cubicBezTo>
                      <a:pt x="184" y="17"/>
                      <a:pt x="185" y="27"/>
                      <a:pt x="185" y="38"/>
                    </a:cubicBezTo>
                    <a:cubicBezTo>
                      <a:pt x="185" y="39"/>
                      <a:pt x="182" y="41"/>
                      <a:pt x="180" y="42"/>
                    </a:cubicBezTo>
                    <a:cubicBezTo>
                      <a:pt x="160" y="50"/>
                      <a:pt x="140" y="60"/>
                      <a:pt x="120" y="70"/>
                    </a:cubicBezTo>
                    <a:cubicBezTo>
                      <a:pt x="120" y="70"/>
                      <a:pt x="119" y="70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4" y="71"/>
                      <a:pt x="109" y="74"/>
                      <a:pt x="104" y="77"/>
                    </a:cubicBezTo>
                    <a:cubicBezTo>
                      <a:pt x="73" y="93"/>
                      <a:pt x="40" y="105"/>
                      <a:pt x="9" y="121"/>
                    </a:cubicBezTo>
                    <a:cubicBezTo>
                      <a:pt x="6" y="122"/>
                      <a:pt x="3" y="124"/>
                      <a:pt x="1" y="120"/>
                    </a:cubicBezTo>
                    <a:cubicBezTo>
                      <a:pt x="0" y="116"/>
                      <a:pt x="0" y="113"/>
                      <a:pt x="4" y="110"/>
                    </a:cubicBezTo>
                    <a:cubicBezTo>
                      <a:pt x="28" y="95"/>
                      <a:pt x="51" y="78"/>
                      <a:pt x="77" y="65"/>
                    </a:cubicBezTo>
                    <a:cubicBezTo>
                      <a:pt x="90" y="59"/>
                      <a:pt x="102" y="50"/>
                      <a:pt x="114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1" name="Google Shape;424;p9"/>
              <p:cNvSpPr/>
              <p:nvPr/>
            </p:nvSpPr>
            <p:spPr>
              <a:xfrm>
                <a:off x="4291013" y="2974975"/>
                <a:ext cx="738187" cy="249237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6" extrusionOk="0">
                    <a:moveTo>
                      <a:pt x="88" y="47"/>
                    </a:moveTo>
                    <a:cubicBezTo>
                      <a:pt x="64" y="41"/>
                      <a:pt x="38" y="38"/>
                      <a:pt x="13" y="33"/>
                    </a:cubicBezTo>
                    <a:cubicBezTo>
                      <a:pt x="9" y="32"/>
                      <a:pt x="3" y="33"/>
                      <a:pt x="2" y="27"/>
                    </a:cubicBezTo>
                    <a:cubicBezTo>
                      <a:pt x="1" y="18"/>
                      <a:pt x="0" y="9"/>
                      <a:pt x="7" y="2"/>
                    </a:cubicBezTo>
                    <a:cubicBezTo>
                      <a:pt x="9" y="0"/>
                      <a:pt x="12" y="1"/>
                      <a:pt x="14" y="2"/>
                    </a:cubicBezTo>
                    <a:cubicBezTo>
                      <a:pt x="40" y="9"/>
                      <a:pt x="66" y="13"/>
                      <a:pt x="92" y="20"/>
                    </a:cubicBezTo>
                    <a:cubicBezTo>
                      <a:pt x="127" y="30"/>
                      <a:pt x="159" y="45"/>
                      <a:pt x="192" y="59"/>
                    </a:cubicBezTo>
                    <a:cubicBezTo>
                      <a:pt x="194" y="60"/>
                      <a:pt x="196" y="61"/>
                      <a:pt x="195" y="63"/>
                    </a:cubicBezTo>
                    <a:cubicBezTo>
                      <a:pt x="194" y="66"/>
                      <a:pt x="192" y="65"/>
                      <a:pt x="190" y="64"/>
                    </a:cubicBezTo>
                    <a:cubicBezTo>
                      <a:pt x="162" y="57"/>
                      <a:pt x="134" y="56"/>
                      <a:pt x="105" y="50"/>
                    </a:cubicBezTo>
                    <a:cubicBezTo>
                      <a:pt x="100" y="49"/>
                      <a:pt x="94" y="48"/>
                      <a:pt x="88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2" name="Google Shape;425;p9"/>
              <p:cNvSpPr/>
              <p:nvPr/>
            </p:nvSpPr>
            <p:spPr>
              <a:xfrm>
                <a:off x="3902075" y="1946276"/>
                <a:ext cx="184150" cy="47466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26" extrusionOk="0">
                    <a:moveTo>
                      <a:pt x="31" y="59"/>
                    </a:moveTo>
                    <a:cubicBezTo>
                      <a:pt x="34" y="72"/>
                      <a:pt x="37" y="84"/>
                      <a:pt x="42" y="96"/>
                    </a:cubicBezTo>
                    <a:cubicBezTo>
                      <a:pt x="43" y="97"/>
                      <a:pt x="43" y="98"/>
                      <a:pt x="44" y="100"/>
                    </a:cubicBezTo>
                    <a:cubicBezTo>
                      <a:pt x="49" y="109"/>
                      <a:pt x="49" y="109"/>
                      <a:pt x="41" y="117"/>
                    </a:cubicBezTo>
                    <a:cubicBezTo>
                      <a:pt x="34" y="123"/>
                      <a:pt x="23" y="126"/>
                      <a:pt x="15" y="122"/>
                    </a:cubicBezTo>
                    <a:cubicBezTo>
                      <a:pt x="11" y="120"/>
                      <a:pt x="9" y="117"/>
                      <a:pt x="9" y="112"/>
                    </a:cubicBezTo>
                    <a:cubicBezTo>
                      <a:pt x="9" y="105"/>
                      <a:pt x="8" y="97"/>
                      <a:pt x="7" y="90"/>
                    </a:cubicBezTo>
                    <a:cubicBezTo>
                      <a:pt x="5" y="63"/>
                      <a:pt x="2" y="35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10" y="10"/>
                      <a:pt x="14" y="18"/>
                      <a:pt x="18" y="25"/>
                    </a:cubicBezTo>
                    <a:cubicBezTo>
                      <a:pt x="22" y="37"/>
                      <a:pt x="27" y="48"/>
                      <a:pt x="31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3" name="Google Shape;426;p9"/>
              <p:cNvSpPr/>
              <p:nvPr/>
            </p:nvSpPr>
            <p:spPr>
              <a:xfrm>
                <a:off x="4346575" y="2763838"/>
                <a:ext cx="5619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2" extrusionOk="0">
                    <a:moveTo>
                      <a:pt x="44" y="26"/>
                    </a:moveTo>
                    <a:cubicBezTo>
                      <a:pt x="34" y="28"/>
                      <a:pt x="24" y="29"/>
                      <a:pt x="14" y="31"/>
                    </a:cubicBezTo>
                    <a:cubicBezTo>
                      <a:pt x="9" y="32"/>
                      <a:pt x="6" y="29"/>
                      <a:pt x="3" y="25"/>
                    </a:cubicBezTo>
                    <a:cubicBezTo>
                      <a:pt x="1" y="20"/>
                      <a:pt x="0" y="15"/>
                      <a:pt x="2" y="10"/>
                    </a:cubicBezTo>
                    <a:cubicBezTo>
                      <a:pt x="3" y="6"/>
                      <a:pt x="5" y="3"/>
                      <a:pt x="11" y="4"/>
                    </a:cubicBezTo>
                    <a:cubicBezTo>
                      <a:pt x="19" y="4"/>
                      <a:pt x="28" y="4"/>
                      <a:pt x="36" y="3"/>
                    </a:cubicBezTo>
                    <a:cubicBezTo>
                      <a:pt x="51" y="2"/>
                      <a:pt x="66" y="2"/>
                      <a:pt x="81" y="1"/>
                    </a:cubicBezTo>
                    <a:cubicBezTo>
                      <a:pt x="101" y="0"/>
                      <a:pt x="122" y="2"/>
                      <a:pt x="143" y="3"/>
                    </a:cubicBezTo>
                    <a:cubicBezTo>
                      <a:pt x="146" y="3"/>
                      <a:pt x="149" y="3"/>
                      <a:pt x="149" y="6"/>
                    </a:cubicBezTo>
                    <a:cubicBezTo>
                      <a:pt x="149" y="10"/>
                      <a:pt x="146" y="10"/>
                      <a:pt x="143" y="11"/>
                    </a:cubicBezTo>
                    <a:cubicBezTo>
                      <a:pt x="110" y="16"/>
                      <a:pt x="77" y="21"/>
                      <a:pt x="44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4" name="Google Shape;427;p9"/>
              <p:cNvSpPr/>
              <p:nvPr/>
            </p:nvSpPr>
            <p:spPr>
              <a:xfrm>
                <a:off x="3109913" y="2876551"/>
                <a:ext cx="374650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22" y="39"/>
                    </a:moveTo>
                    <a:cubicBezTo>
                      <a:pt x="37" y="32"/>
                      <a:pt x="50" y="22"/>
                      <a:pt x="64" y="14"/>
                    </a:cubicBezTo>
                    <a:cubicBezTo>
                      <a:pt x="71" y="10"/>
                      <a:pt x="79" y="6"/>
                      <a:pt x="86" y="2"/>
                    </a:cubicBezTo>
                    <a:cubicBezTo>
                      <a:pt x="90" y="0"/>
                      <a:pt x="92" y="1"/>
                      <a:pt x="95" y="4"/>
                    </a:cubicBezTo>
                    <a:cubicBezTo>
                      <a:pt x="98" y="10"/>
                      <a:pt x="99" y="16"/>
                      <a:pt x="99" y="22"/>
                    </a:cubicBezTo>
                    <a:cubicBezTo>
                      <a:pt x="99" y="28"/>
                      <a:pt x="96" y="33"/>
                      <a:pt x="89" y="34"/>
                    </a:cubicBezTo>
                    <a:cubicBezTo>
                      <a:pt x="67" y="38"/>
                      <a:pt x="47" y="46"/>
                      <a:pt x="26" y="53"/>
                    </a:cubicBezTo>
                    <a:cubicBezTo>
                      <a:pt x="21" y="55"/>
                      <a:pt x="16" y="56"/>
                      <a:pt x="11" y="58"/>
                    </a:cubicBezTo>
                    <a:cubicBezTo>
                      <a:pt x="7" y="59"/>
                      <a:pt x="4" y="60"/>
                      <a:pt x="2" y="56"/>
                    </a:cubicBezTo>
                    <a:cubicBezTo>
                      <a:pt x="0" y="52"/>
                      <a:pt x="3" y="50"/>
                      <a:pt x="6" y="49"/>
                    </a:cubicBezTo>
                    <a:cubicBezTo>
                      <a:pt x="12" y="46"/>
                      <a:pt x="17" y="42"/>
                      <a:pt x="2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5" name="Google Shape;428;p9"/>
              <p:cNvSpPr/>
              <p:nvPr/>
            </p:nvSpPr>
            <p:spPr>
              <a:xfrm>
                <a:off x="4230688" y="1809750"/>
                <a:ext cx="2667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9" extrusionOk="0">
                    <a:moveTo>
                      <a:pt x="37" y="87"/>
                    </a:moveTo>
                    <a:cubicBezTo>
                      <a:pt x="31" y="99"/>
                      <a:pt x="26" y="112"/>
                      <a:pt x="20" y="125"/>
                    </a:cubicBezTo>
                    <a:cubicBezTo>
                      <a:pt x="19" y="129"/>
                      <a:pt x="12" y="129"/>
                      <a:pt x="7" y="127"/>
                    </a:cubicBezTo>
                    <a:cubicBezTo>
                      <a:pt x="2" y="124"/>
                      <a:pt x="0" y="119"/>
                      <a:pt x="2" y="115"/>
                    </a:cubicBezTo>
                    <a:cubicBezTo>
                      <a:pt x="9" y="104"/>
                      <a:pt x="16" y="92"/>
                      <a:pt x="22" y="80"/>
                    </a:cubicBezTo>
                    <a:cubicBezTo>
                      <a:pt x="30" y="65"/>
                      <a:pt x="36" y="49"/>
                      <a:pt x="45" y="34"/>
                    </a:cubicBezTo>
                    <a:cubicBezTo>
                      <a:pt x="52" y="23"/>
                      <a:pt x="60" y="14"/>
                      <a:pt x="65" y="3"/>
                    </a:cubicBezTo>
                    <a:cubicBezTo>
                      <a:pt x="66" y="2"/>
                      <a:pt x="67" y="0"/>
                      <a:pt x="68" y="1"/>
                    </a:cubicBezTo>
                    <a:cubicBezTo>
                      <a:pt x="71" y="2"/>
                      <a:pt x="70" y="4"/>
                      <a:pt x="69" y="6"/>
                    </a:cubicBezTo>
                    <a:cubicBezTo>
                      <a:pt x="63" y="21"/>
                      <a:pt x="58" y="37"/>
                      <a:pt x="52" y="52"/>
                    </a:cubicBezTo>
                    <a:cubicBezTo>
                      <a:pt x="46" y="63"/>
                      <a:pt x="42" y="75"/>
                      <a:pt x="37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6" name="Google Shape;429;p9"/>
              <p:cNvSpPr/>
              <p:nvPr/>
            </p:nvSpPr>
            <p:spPr>
              <a:xfrm>
                <a:off x="4094163" y="1987551"/>
                <a:ext cx="825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" extrusionOk="0">
                    <a:moveTo>
                      <a:pt x="17" y="30"/>
                    </a:moveTo>
                    <a:cubicBezTo>
                      <a:pt x="18" y="33"/>
                      <a:pt x="18" y="36"/>
                      <a:pt x="19" y="38"/>
                    </a:cubicBezTo>
                    <a:cubicBezTo>
                      <a:pt x="22" y="45"/>
                      <a:pt x="16" y="54"/>
                      <a:pt x="8" y="56"/>
                    </a:cubicBezTo>
                    <a:cubicBezTo>
                      <a:pt x="3" y="58"/>
                      <a:pt x="0" y="55"/>
                      <a:pt x="0" y="50"/>
                    </a:cubicBezTo>
                    <a:cubicBezTo>
                      <a:pt x="0" y="45"/>
                      <a:pt x="0" y="41"/>
                      <a:pt x="0" y="36"/>
                    </a:cubicBezTo>
                    <a:cubicBezTo>
                      <a:pt x="0" y="26"/>
                      <a:pt x="1" y="16"/>
                      <a:pt x="1" y="6"/>
                    </a:cubicBezTo>
                    <a:cubicBezTo>
                      <a:pt x="1" y="3"/>
                      <a:pt x="1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12" y="13"/>
                      <a:pt x="14" y="2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7" name="Google Shape;430;p9"/>
              <p:cNvSpPr/>
              <p:nvPr/>
            </p:nvSpPr>
            <p:spPr>
              <a:xfrm>
                <a:off x="4357688" y="3517900"/>
                <a:ext cx="103188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5"/>
                    </a:moveTo>
                    <a:cubicBezTo>
                      <a:pt x="2" y="6"/>
                      <a:pt x="8" y="0"/>
                      <a:pt x="16" y="1"/>
                    </a:cubicBezTo>
                    <a:cubicBezTo>
                      <a:pt x="23" y="2"/>
                      <a:pt x="27" y="8"/>
                      <a:pt x="26" y="15"/>
                    </a:cubicBezTo>
                    <a:cubicBezTo>
                      <a:pt x="25" y="23"/>
                      <a:pt x="17" y="30"/>
                      <a:pt x="10" y="29"/>
                    </a:cubicBezTo>
                    <a:cubicBezTo>
                      <a:pt x="3" y="28"/>
                      <a:pt x="0" y="22"/>
                      <a:pt x="0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8" name="Google Shape;431;p9"/>
              <p:cNvSpPr/>
              <p:nvPr/>
            </p:nvSpPr>
            <p:spPr>
              <a:xfrm>
                <a:off x="3736975" y="2782888"/>
                <a:ext cx="195262" cy="23653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2" y="20"/>
                    </a:moveTo>
                    <a:cubicBezTo>
                      <a:pt x="3" y="14"/>
                      <a:pt x="6" y="5"/>
                      <a:pt x="16" y="2"/>
                    </a:cubicBezTo>
                    <a:cubicBezTo>
                      <a:pt x="25" y="0"/>
                      <a:pt x="34" y="4"/>
                      <a:pt x="41" y="12"/>
                    </a:cubicBezTo>
                    <a:cubicBezTo>
                      <a:pt x="46" y="19"/>
                      <a:pt x="50" y="26"/>
                      <a:pt x="51" y="35"/>
                    </a:cubicBezTo>
                    <a:cubicBezTo>
                      <a:pt x="52" y="45"/>
                      <a:pt x="46" y="55"/>
                      <a:pt x="38" y="59"/>
                    </a:cubicBezTo>
                    <a:cubicBezTo>
                      <a:pt x="29" y="63"/>
                      <a:pt x="20" y="60"/>
                      <a:pt x="13" y="53"/>
                    </a:cubicBezTo>
                    <a:cubicBezTo>
                      <a:pt x="3" y="42"/>
                      <a:pt x="0" y="34"/>
                      <a:pt x="2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29" name="Google Shape;432;p9"/>
              <p:cNvSpPr/>
              <p:nvPr/>
            </p:nvSpPr>
            <p:spPr>
              <a:xfrm>
                <a:off x="4233863" y="2446338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1" y="1"/>
                    </a:moveTo>
                    <a:cubicBezTo>
                      <a:pt x="31" y="3"/>
                      <a:pt x="38" y="11"/>
                      <a:pt x="37" y="20"/>
                    </a:cubicBezTo>
                    <a:cubicBezTo>
                      <a:pt x="35" y="30"/>
                      <a:pt x="26" y="38"/>
                      <a:pt x="16" y="37"/>
                    </a:cubicBezTo>
                    <a:cubicBezTo>
                      <a:pt x="6" y="36"/>
                      <a:pt x="0" y="28"/>
                      <a:pt x="1" y="19"/>
                    </a:cubicBezTo>
                    <a:cubicBezTo>
                      <a:pt x="2" y="8"/>
                      <a:pt x="11" y="0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0" name="Google Shape;433;p9"/>
              <p:cNvSpPr/>
              <p:nvPr/>
            </p:nvSpPr>
            <p:spPr>
              <a:xfrm>
                <a:off x="4159250" y="3208338"/>
                <a:ext cx="825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2"/>
                    </a:moveTo>
                    <a:cubicBezTo>
                      <a:pt x="20" y="18"/>
                      <a:pt x="16" y="22"/>
                      <a:pt x="10" y="21"/>
                    </a:cubicBezTo>
                    <a:cubicBezTo>
                      <a:pt x="4" y="20"/>
                      <a:pt x="0" y="16"/>
                      <a:pt x="0" y="9"/>
                    </a:cubicBezTo>
                    <a:cubicBezTo>
                      <a:pt x="1" y="4"/>
                      <a:pt x="6" y="0"/>
                      <a:pt x="12" y="0"/>
                    </a:cubicBezTo>
                    <a:cubicBezTo>
                      <a:pt x="18" y="1"/>
                      <a:pt x="22" y="6"/>
                      <a:pt x="21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1" name="Google Shape;434;p9"/>
              <p:cNvSpPr/>
              <p:nvPr/>
            </p:nvSpPr>
            <p:spPr>
              <a:xfrm>
                <a:off x="3619500" y="2767013"/>
                <a:ext cx="82550" cy="714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1" y="10"/>
                    </a:moveTo>
                    <a:cubicBezTo>
                      <a:pt x="21" y="15"/>
                      <a:pt x="16" y="19"/>
                      <a:pt x="11" y="19"/>
                    </a:cubicBezTo>
                    <a:cubicBezTo>
                      <a:pt x="6" y="19"/>
                      <a:pt x="0" y="13"/>
                      <a:pt x="1" y="8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18" y="1"/>
                      <a:pt x="22" y="6"/>
                      <a:pt x="21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2" name="Google Shape;435;p9"/>
              <p:cNvSpPr/>
              <p:nvPr/>
            </p:nvSpPr>
            <p:spPr>
              <a:xfrm>
                <a:off x="3992563" y="3482975"/>
                <a:ext cx="30163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4" y="9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ubicBezTo>
                      <a:pt x="7" y="1"/>
                      <a:pt x="8" y="2"/>
                      <a:pt x="8" y="5"/>
                    </a:cubicBezTo>
                    <a:cubicBezTo>
                      <a:pt x="8" y="8"/>
                      <a:pt x="6" y="9"/>
                      <a:pt x="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9" name="Google Shape;436;p9"/>
            <p:cNvGrpSpPr/>
            <p:nvPr/>
          </p:nvGrpSpPr>
          <p:grpSpPr>
            <a:xfrm rot="6900266">
              <a:off x="6936984" y="3800630"/>
              <a:ext cx="2355915" cy="1343062"/>
              <a:chOff x="4738688" y="5183188"/>
              <a:chExt cx="2355850" cy="1343025"/>
            </a:xfrm>
          </p:grpSpPr>
          <p:sp>
            <p:nvSpPr>
              <p:cNvPr id="1048833" name="Google Shape;437;p9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4" name="Google Shape;438;p9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5" name="Google Shape;439;p9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6" name="Google Shape;440;p9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7" name="Google Shape;441;p9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8" name="Google Shape;442;p9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39" name="Google Shape;443;p9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40" name="Google Shape;444;p9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41" name="Google Shape;445;p9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42" name="Google Shape;446;p9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43" name="Google Shape;447;p9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44" name="Google Shape;448;p9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8845" name="Google Shape;449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  <p:sp>
        <p:nvSpPr>
          <p:cNvPr id="1048846" name="Google Shape;450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3" name="Google Shape;452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049504" name="Google Shape;45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1349;p35"/>
          <p:cNvSpPr txBox="1">
            <a:spLocks noGrp="1"/>
          </p:cNvSpPr>
          <p:nvPr>
            <p:ph type="ctrTitle"/>
          </p:nvPr>
        </p:nvSpPr>
        <p:spPr>
          <a:xfrm>
            <a:off x="1609350" y="1318200"/>
            <a:ext cx="5925300" cy="20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/>
              <a:t>BAB 8</a:t>
            </a:r>
            <a:br>
              <a:rPr lang="en-US" altLang="en-GB" dirty="0"/>
            </a:br>
            <a:r>
              <a:rPr lang="en-US" altLang="en-GB" dirty="0"/>
              <a:t>GERAKAN</a:t>
            </a:r>
          </a:p>
        </p:txBody>
      </p:sp>
      <p:sp>
        <p:nvSpPr>
          <p:cNvPr id="1048656" name="Google Shape;1350;p35"/>
          <p:cNvSpPr txBox="1">
            <a:spLocks noGrp="1"/>
          </p:cNvSpPr>
          <p:nvPr>
            <p:ph type="subTitle" idx="1"/>
          </p:nvPr>
        </p:nvSpPr>
        <p:spPr>
          <a:xfrm>
            <a:off x="2307675" y="33495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/>
              <a:t>By: </a:t>
            </a:r>
            <a:r>
              <a:rPr lang="en-US" altLang="en-GB" dirty="0" err="1"/>
              <a:t>Kelompok</a:t>
            </a:r>
            <a:r>
              <a:rPr lang="en-US" altLang="en-GB" dirty="0"/>
              <a:t>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8" name="Google Shape;1583;p46"/>
          <p:cNvSpPr txBox="1">
            <a:spLocks noGrp="1"/>
          </p:cNvSpPr>
          <p:nvPr>
            <p:ph type="subTitle" idx="5"/>
          </p:nvPr>
        </p:nvSpPr>
        <p:spPr>
          <a:xfrm>
            <a:off x="450033" y="730020"/>
            <a:ext cx="6138000" cy="333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GB" dirty="0" err="1"/>
              <a:t>Proprioseptor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reseptor</a:t>
            </a:r>
            <a:r>
              <a:rPr lang="en-GB" dirty="0"/>
              <a:t> </a:t>
            </a:r>
            <a:r>
              <a:rPr lang="en-GB" dirty="0" err="1"/>
              <a:t>sensorik</a:t>
            </a:r>
            <a:r>
              <a:rPr lang="en-GB" dirty="0"/>
              <a:t> yang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posisi</a:t>
            </a:r>
            <a:r>
              <a:rPr lang="en-GB" dirty="0"/>
              <a:t> dan </a:t>
            </a:r>
            <a:r>
              <a:rPr lang="en-GB" dirty="0" err="1"/>
              <a:t>regangan</a:t>
            </a:r>
            <a:r>
              <a:rPr lang="en-GB" dirty="0"/>
              <a:t> </a:t>
            </a:r>
            <a:r>
              <a:rPr lang="en-GB" dirty="0" err="1"/>
              <a:t>tubuh</a:t>
            </a:r>
            <a:r>
              <a:rPr lang="en-GB" dirty="0"/>
              <a:t>, yang sangat </a:t>
            </a:r>
            <a:r>
              <a:rPr lang="en-GB" dirty="0" err="1"/>
              <a:t>penting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koordinasi</a:t>
            </a:r>
            <a:r>
              <a:rPr lang="en-GB" dirty="0"/>
              <a:t>. </a:t>
            </a:r>
            <a:r>
              <a:rPr lang="en-GB" dirty="0" err="1"/>
              <a:t>Terdapat</a:t>
            </a:r>
            <a:r>
              <a:rPr lang="en-GB" dirty="0"/>
              <a:t> dua </a:t>
            </a: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: </a:t>
            </a:r>
            <a:r>
              <a:rPr lang="en-GB" dirty="0" err="1"/>
              <a:t>Gelendong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 yang </a:t>
            </a:r>
            <a:r>
              <a:rPr lang="en-GB" dirty="0" err="1"/>
              <a:t>mendeteksi</a:t>
            </a:r>
            <a:r>
              <a:rPr lang="en-GB" dirty="0"/>
              <a:t> </a:t>
            </a:r>
            <a:r>
              <a:rPr lang="en-GB" dirty="0" err="1"/>
              <a:t>peregangan</a:t>
            </a:r>
            <a:r>
              <a:rPr lang="en-GB" dirty="0"/>
              <a:t> dan </a:t>
            </a:r>
            <a:r>
              <a:rPr lang="en-GB" dirty="0" err="1"/>
              <a:t>memicu</a:t>
            </a:r>
            <a:r>
              <a:rPr lang="en-GB" dirty="0"/>
              <a:t>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Regangan</a:t>
            </a:r>
            <a:r>
              <a:rPr lang="en-GB" dirty="0"/>
              <a:t> (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sentakan</a:t>
            </a:r>
            <a:r>
              <a:rPr lang="en-GB" dirty="0"/>
              <a:t> </a:t>
            </a:r>
            <a:r>
              <a:rPr lang="en-GB" dirty="0" err="1"/>
              <a:t>lutut</a:t>
            </a:r>
            <a:r>
              <a:rPr lang="en-GB" dirty="0"/>
              <a:t>)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mengontraksi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 yang </a:t>
            </a:r>
            <a:r>
              <a:rPr lang="en-GB" dirty="0" err="1"/>
              <a:t>diregangkan</a:t>
            </a:r>
            <a:r>
              <a:rPr lang="en-GB" dirty="0"/>
              <a:t>. </a:t>
            </a:r>
            <a:r>
              <a:rPr lang="en-GB" dirty="0" err="1"/>
              <a:t>Sebaliknya</a:t>
            </a:r>
            <a:r>
              <a:rPr lang="en-GB" dirty="0"/>
              <a:t>, Organ Tendon Golgi (GTO) </a:t>
            </a:r>
            <a:r>
              <a:rPr lang="en-GB" dirty="0" err="1"/>
              <a:t>terletak</a:t>
            </a:r>
            <a:r>
              <a:rPr lang="en-GB" dirty="0"/>
              <a:t> di tendon, </a:t>
            </a:r>
            <a:r>
              <a:rPr lang="en-GB" dirty="0" err="1"/>
              <a:t>mendeteksi</a:t>
            </a:r>
            <a:r>
              <a:rPr lang="en-GB" dirty="0"/>
              <a:t> </a:t>
            </a:r>
            <a:r>
              <a:rPr lang="en-GB" dirty="0" err="1"/>
              <a:t>ketegangan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kontraksi</a:t>
            </a:r>
            <a:r>
              <a:rPr lang="en-GB" dirty="0"/>
              <a:t> </a:t>
            </a:r>
            <a:r>
              <a:rPr lang="en-GB" dirty="0" err="1"/>
              <a:t>berlebihan</a:t>
            </a:r>
            <a:r>
              <a:rPr lang="en-GB" dirty="0"/>
              <a:t>, dan </a:t>
            </a:r>
            <a:r>
              <a:rPr lang="en-GB" dirty="0" err="1"/>
              <a:t>memicu</a:t>
            </a:r>
            <a:r>
              <a:rPr lang="en-GB" dirty="0"/>
              <a:t> </a:t>
            </a:r>
            <a:r>
              <a:rPr lang="en-GB" dirty="0" err="1"/>
              <a:t>inhibisi</a:t>
            </a:r>
            <a:r>
              <a:rPr lang="en-GB" dirty="0"/>
              <a:t> neuron </a:t>
            </a:r>
            <a:r>
              <a:rPr lang="en-GB" dirty="0" err="1"/>
              <a:t>motorik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relaksasi</a:t>
            </a:r>
            <a:r>
              <a:rPr lang="en-GB" dirty="0"/>
              <a:t>. Selain </a:t>
            </a:r>
            <a:r>
              <a:rPr lang="en-GB" dirty="0" err="1"/>
              <a:t>itu</a:t>
            </a:r>
            <a:r>
              <a:rPr lang="en-GB" dirty="0"/>
              <a:t>, </a:t>
            </a:r>
            <a:r>
              <a:rPr lang="en-GB" dirty="0" err="1"/>
              <a:t>manusia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bayi</a:t>
            </a:r>
            <a:r>
              <a:rPr lang="en-GB" dirty="0"/>
              <a:t> (</a:t>
            </a:r>
            <a:r>
              <a:rPr lang="en-GB" dirty="0" err="1"/>
              <a:t>misalnya</a:t>
            </a:r>
            <a:r>
              <a:rPr lang="en-GB" dirty="0"/>
              <a:t>, </a:t>
            </a:r>
            <a:r>
              <a:rPr lang="en-GB" dirty="0" err="1"/>
              <a:t>Refleks</a:t>
            </a:r>
            <a:r>
              <a:rPr lang="en-GB" dirty="0"/>
              <a:t> Babinski dan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Genggam</a:t>
            </a:r>
            <a:r>
              <a:rPr lang="en-GB" dirty="0"/>
              <a:t>) yang </a:t>
            </a:r>
            <a:r>
              <a:rPr lang="en-GB" dirty="0" err="1"/>
              <a:t>intens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lahir</a:t>
            </a:r>
            <a:r>
              <a:rPr lang="en-GB" dirty="0"/>
              <a:t> dan </a:t>
            </a:r>
            <a:r>
              <a:rPr lang="en-GB" dirty="0" err="1"/>
              <a:t>secara</a:t>
            </a:r>
            <a:r>
              <a:rPr lang="en-GB" dirty="0"/>
              <a:t> normal </a:t>
            </a:r>
            <a:r>
              <a:rPr lang="en-GB" dirty="0" err="1"/>
              <a:t>menghilang</a:t>
            </a:r>
            <a:r>
              <a:rPr lang="en-GB" dirty="0"/>
              <a:t> </a:t>
            </a:r>
            <a:r>
              <a:rPr lang="en-GB" dirty="0" err="1"/>
              <a:t>seiring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saraf</a:t>
            </a:r>
            <a:r>
              <a:rPr lang="en-GB" dirty="0"/>
              <a:t> </a:t>
            </a:r>
            <a:r>
              <a:rPr lang="en-GB" dirty="0" err="1"/>
              <a:t>matang</a:t>
            </a:r>
            <a:r>
              <a:rPr lang="en-GB" dirty="0"/>
              <a:t>; </a:t>
            </a:r>
            <a:r>
              <a:rPr lang="en-GB" dirty="0" err="1"/>
              <a:t>persistensi</a:t>
            </a:r>
            <a:r>
              <a:rPr lang="en-GB" dirty="0"/>
              <a:t>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bayi</a:t>
            </a:r>
            <a:r>
              <a:rPr lang="en-GB" dirty="0"/>
              <a:t> pada </a:t>
            </a:r>
            <a:r>
              <a:rPr lang="en-GB" dirty="0" err="1"/>
              <a:t>usia</a:t>
            </a:r>
            <a:r>
              <a:rPr lang="en-GB" dirty="0"/>
              <a:t> </a:t>
            </a:r>
            <a:r>
              <a:rPr lang="en-GB" dirty="0" err="1"/>
              <a:t>dewasa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menandakan</a:t>
            </a:r>
            <a:r>
              <a:rPr lang="en-GB" dirty="0"/>
              <a:t> </a:t>
            </a:r>
            <a:r>
              <a:rPr lang="en-GB" dirty="0" err="1"/>
              <a:t>adanya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pada </a:t>
            </a:r>
            <a:r>
              <a:rPr lang="en-GB" dirty="0" err="1"/>
              <a:t>korteks</a:t>
            </a:r>
            <a:r>
              <a:rPr lang="en-GB" dirty="0"/>
              <a:t> </a:t>
            </a:r>
            <a:r>
              <a:rPr lang="en-GB" dirty="0" err="1"/>
              <a:t>serebral</a:t>
            </a:r>
            <a:r>
              <a:rPr lang="en-GB" dirty="0"/>
              <a:t>.</a:t>
            </a:r>
          </a:p>
        </p:txBody>
      </p:sp>
      <p:sp>
        <p:nvSpPr>
          <p:cNvPr id="1049309" name="Rectangle 25"/>
          <p:cNvSpPr/>
          <p:nvPr/>
        </p:nvSpPr>
        <p:spPr>
          <a:xfrm>
            <a:off x="6722292" y="858266"/>
            <a:ext cx="1971675" cy="3074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097155" name="Picture 27" descr="A close-up of a human leg  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21" y="973080"/>
            <a:ext cx="1745615" cy="28449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9" name="Google Shape;1712;p52"/>
          <p:cNvSpPr txBox="1">
            <a:spLocks noGrp="1"/>
          </p:cNvSpPr>
          <p:nvPr>
            <p:ph type="subTitle" idx="1"/>
          </p:nvPr>
        </p:nvSpPr>
        <p:spPr>
          <a:xfrm>
            <a:off x="-139899" y="1030442"/>
            <a:ext cx="4696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Refleks</a:t>
            </a:r>
            <a:r>
              <a:rPr lang="en-GB" sz="1800" b="1" dirty="0"/>
              <a:t> Bayi</a:t>
            </a:r>
          </a:p>
        </p:txBody>
      </p:sp>
      <p:sp>
        <p:nvSpPr>
          <p:cNvPr id="1049340" name="Google Shape;1713;p52"/>
          <p:cNvSpPr txBox="1">
            <a:spLocks noGrp="1"/>
          </p:cNvSpPr>
          <p:nvPr>
            <p:ph type="title"/>
          </p:nvPr>
        </p:nvSpPr>
        <p:spPr>
          <a:xfrm>
            <a:off x="2382540" y="151240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EKSTENSI DAN APLIKASI</a:t>
            </a:r>
          </a:p>
        </p:txBody>
      </p:sp>
      <p:sp>
        <p:nvSpPr>
          <p:cNvPr id="1049341" name="Google Shape;1715;p52"/>
          <p:cNvSpPr txBox="1">
            <a:spLocks noGrp="1"/>
          </p:cNvSpPr>
          <p:nvPr>
            <p:ph type="subTitle" idx="3"/>
          </p:nvPr>
        </p:nvSpPr>
        <p:spPr>
          <a:xfrm>
            <a:off x="1460171" y="1535102"/>
            <a:ext cx="5556121" cy="2869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GB" dirty="0"/>
              <a:t>Pada </a:t>
            </a:r>
            <a:r>
              <a:rPr lang="en-GB" dirty="0" err="1"/>
              <a:t>bayi</a:t>
            </a:r>
            <a:r>
              <a:rPr lang="en-GB" dirty="0"/>
              <a:t>,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tiga</a:t>
            </a:r>
            <a:r>
              <a:rPr lang="en-GB" dirty="0"/>
              <a:t>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yang </a:t>
            </a:r>
            <a:r>
              <a:rPr lang="en-GB" dirty="0" err="1"/>
              <a:t>tertera</a:t>
            </a:r>
            <a:r>
              <a:rPr lang="en-GB" dirty="0"/>
              <a:t>: </a:t>
            </a:r>
            <a:r>
              <a:rPr lang="en-GB" dirty="0" err="1"/>
              <a:t>Refleks</a:t>
            </a:r>
            <a:r>
              <a:rPr lang="en-GB" dirty="0"/>
              <a:t> </a:t>
            </a:r>
            <a:r>
              <a:rPr lang="en-GB" dirty="0" err="1"/>
              <a:t>menggenggam</a:t>
            </a:r>
            <a:r>
              <a:rPr lang="en-GB" dirty="0"/>
              <a:t> (</a:t>
            </a:r>
            <a:r>
              <a:rPr lang="en-GB" dirty="0" err="1"/>
              <a:t>jari-jari</a:t>
            </a:r>
            <a:r>
              <a:rPr lang="en-GB" dirty="0"/>
              <a:t> </a:t>
            </a:r>
            <a:r>
              <a:rPr lang="en-GB" dirty="0" err="1"/>
              <a:t>bayi</a:t>
            </a:r>
            <a:r>
              <a:rPr lang="en-GB" dirty="0"/>
              <a:t> </a:t>
            </a:r>
            <a:r>
              <a:rPr lang="en-GB" dirty="0" err="1"/>
              <a:t>menutup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telapak</a:t>
            </a:r>
            <a:r>
              <a:rPr lang="en-GB" dirty="0"/>
              <a:t> </a:t>
            </a:r>
            <a:r>
              <a:rPr lang="en-GB" dirty="0" err="1"/>
              <a:t>tangan</a:t>
            </a:r>
            <a:r>
              <a:rPr lang="en-GB" dirty="0"/>
              <a:t> </a:t>
            </a:r>
            <a:r>
              <a:rPr lang="en-GB" dirty="0" err="1"/>
              <a:t>disentuh</a:t>
            </a:r>
            <a:r>
              <a:rPr lang="en-GB" dirty="0"/>
              <a:t>), </a:t>
            </a:r>
            <a:r>
              <a:rPr lang="en-GB" dirty="0" err="1"/>
              <a:t>Refleks</a:t>
            </a:r>
            <a:r>
              <a:rPr lang="en-GB" dirty="0"/>
              <a:t> Babinski (</a:t>
            </a:r>
            <a:r>
              <a:rPr lang="en-GB" dirty="0" err="1"/>
              <a:t>jari-jari</a:t>
            </a:r>
            <a:r>
              <a:rPr lang="en-GB" dirty="0"/>
              <a:t> kaki </a:t>
            </a:r>
            <a:r>
              <a:rPr lang="en-GB" dirty="0" err="1"/>
              <a:t>terbuka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telapak</a:t>
            </a:r>
            <a:r>
              <a:rPr lang="en-GB" dirty="0"/>
              <a:t> kaki </a:t>
            </a:r>
            <a:r>
              <a:rPr lang="en-GB" dirty="0" err="1"/>
              <a:t>diusap</a:t>
            </a:r>
            <a:r>
              <a:rPr lang="en-GB" dirty="0"/>
              <a:t>), dan </a:t>
            </a:r>
            <a:r>
              <a:rPr lang="en-GB" dirty="0" err="1"/>
              <a:t>Refleks</a:t>
            </a:r>
            <a:r>
              <a:rPr lang="en-GB" dirty="0"/>
              <a:t> rooting (</a:t>
            </a:r>
            <a:r>
              <a:rPr lang="en-GB" dirty="0" err="1"/>
              <a:t>bayi</a:t>
            </a:r>
            <a:r>
              <a:rPr lang="en-GB" dirty="0"/>
              <a:t> </a:t>
            </a:r>
            <a:r>
              <a:rPr lang="en-GB" dirty="0" err="1"/>
              <a:t>mencari</a:t>
            </a:r>
            <a:r>
              <a:rPr lang="en-GB" dirty="0"/>
              <a:t> </a:t>
            </a:r>
            <a:r>
              <a:rPr lang="en-GB" dirty="0" err="1"/>
              <a:t>puting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pipi </a:t>
            </a:r>
            <a:r>
              <a:rPr lang="en-GB" dirty="0" err="1"/>
              <a:t>disentuh</a:t>
            </a:r>
            <a:r>
              <a:rPr lang="en-GB" dirty="0"/>
              <a:t>). </a:t>
            </a:r>
            <a:r>
              <a:rPr lang="en-GB" dirty="0" err="1"/>
              <a:t>Refleks-refleks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bersifat</a:t>
            </a:r>
            <a:r>
              <a:rPr lang="en-GB" dirty="0"/>
              <a:t> </a:t>
            </a:r>
            <a:r>
              <a:rPr lang="en-GB" dirty="0" err="1"/>
              <a:t>refleksif</a:t>
            </a:r>
            <a:r>
              <a:rPr lang="en-GB" dirty="0"/>
              <a:t> dan </a:t>
            </a:r>
            <a:r>
              <a:rPr lang="en-GB" dirty="0" err="1"/>
              <a:t>sukarela</a:t>
            </a:r>
            <a:r>
              <a:rPr lang="en-GB" dirty="0"/>
              <a:t> (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disengaja</a:t>
            </a:r>
            <a:r>
              <a:rPr lang="en-GB" dirty="0"/>
              <a:t>) pada </a:t>
            </a:r>
            <a:r>
              <a:rPr lang="en-GB" dirty="0" err="1"/>
              <a:t>tahap</a:t>
            </a:r>
            <a:r>
              <a:rPr lang="en-GB" dirty="0"/>
              <a:t> </a:t>
            </a:r>
            <a:r>
              <a:rPr lang="en-GB" dirty="0" err="1"/>
              <a:t>awal</a:t>
            </a:r>
            <a:r>
              <a:rPr lang="en-GB" dirty="0"/>
              <a:t> </a:t>
            </a:r>
            <a:r>
              <a:rPr lang="en-GB" dirty="0" err="1"/>
              <a:t>kehidupan</a:t>
            </a:r>
            <a:r>
              <a:rPr lang="en-GB" dirty="0"/>
              <a:t>.</a:t>
            </a:r>
          </a:p>
        </p:txBody>
      </p:sp>
      <p:grpSp>
        <p:nvGrpSpPr>
          <p:cNvPr id="213" name="Google Shape;1718;p52"/>
          <p:cNvGrpSpPr/>
          <p:nvPr/>
        </p:nvGrpSpPr>
        <p:grpSpPr>
          <a:xfrm>
            <a:off x="-1941062" y="-1041790"/>
            <a:ext cx="3637196" cy="7066752"/>
            <a:chOff x="-1401713" y="-935654"/>
            <a:chExt cx="3637196" cy="7066752"/>
          </a:xfrm>
        </p:grpSpPr>
        <p:grpSp>
          <p:nvGrpSpPr>
            <p:cNvPr id="214" name="Google Shape;1719;p52"/>
            <p:cNvGrpSpPr/>
            <p:nvPr/>
          </p:nvGrpSpPr>
          <p:grpSpPr>
            <a:xfrm rot="3098153">
              <a:off x="-966461" y="3305021"/>
              <a:ext cx="2456929" cy="2298895"/>
              <a:chOff x="3216275" y="200026"/>
              <a:chExt cx="1579562" cy="1477962"/>
            </a:xfrm>
          </p:grpSpPr>
          <p:sp>
            <p:nvSpPr>
              <p:cNvPr id="1049342" name="Google Shape;1720;p52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3" name="Google Shape;1721;p52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4" name="Google Shape;1722;p52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5" name="Google Shape;1723;p52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6" name="Google Shape;1724;p52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7" name="Google Shape;1725;p52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8" name="Google Shape;1726;p52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49" name="Google Shape;1727;p52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0" name="Google Shape;1728;p52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1" name="Google Shape;1729;p52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2" name="Google Shape;1730;p52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3" name="Google Shape;1731;p52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4" name="Google Shape;1732;p52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5" name="Google Shape;1733;p52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6" name="Google Shape;1734;p52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7" name="Google Shape;1735;p52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8" name="Google Shape;1736;p52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59" name="Google Shape;1737;p52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0" name="Google Shape;1738;p52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1" name="Google Shape;1739;p52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2" name="Google Shape;1740;p52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3" name="Google Shape;1741;p52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4" name="Google Shape;1742;p52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5" name="Google Shape;1743;p52"/>
            <p:cNvGrpSpPr/>
            <p:nvPr/>
          </p:nvGrpSpPr>
          <p:grpSpPr>
            <a:xfrm rot="6372412">
              <a:off x="-728998" y="-391360"/>
              <a:ext cx="2884438" cy="2332138"/>
              <a:chOff x="5037138" y="2959101"/>
              <a:chExt cx="2495550" cy="2017713"/>
            </a:xfrm>
          </p:grpSpPr>
          <p:sp>
            <p:nvSpPr>
              <p:cNvPr id="1049365" name="Google Shape;1744;p52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6" name="Google Shape;1745;p52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7" name="Google Shape;1746;p52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8" name="Google Shape;1747;p52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69" name="Google Shape;1748;p52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0" name="Google Shape;1749;p52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1" name="Google Shape;1750;p52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2" name="Google Shape;1751;p52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3" name="Google Shape;1752;p52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4" name="Google Shape;1753;p52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5" name="Google Shape;1754;p52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6" name="Google Shape;1755;p52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7" name="Google Shape;1756;p52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8" name="Google Shape;1757;p52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79" name="Google Shape;1758;p52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380" name="Google Shape;1759;p52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A baby's feet and a diap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759279"/>
            <a:ext cx="1793795" cy="3594640"/>
          </a:xfrm>
          <a:prstGeom prst="rect">
            <a:avLst/>
          </a:prstGeom>
        </p:spPr>
      </p:pic>
      <p:sp>
        <p:nvSpPr>
          <p:cNvPr id="1049433" name="TextBox 3"/>
          <p:cNvSpPr txBox="1"/>
          <p:nvPr/>
        </p:nvSpPr>
        <p:spPr>
          <a:xfrm>
            <a:off x="2732688" y="1119329"/>
            <a:ext cx="267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menggenggam</a:t>
            </a:r>
            <a:endParaRPr lang="en-ID" dirty="0"/>
          </a:p>
        </p:txBody>
      </p:sp>
      <p:sp>
        <p:nvSpPr>
          <p:cNvPr id="1049434" name="TextBox 4"/>
          <p:cNvSpPr txBox="1"/>
          <p:nvPr/>
        </p:nvSpPr>
        <p:spPr>
          <a:xfrm>
            <a:off x="2789838" y="2402710"/>
            <a:ext cx="227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babinski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1049435" name="TextBox 6"/>
          <p:cNvSpPr txBox="1"/>
          <p:nvPr/>
        </p:nvSpPr>
        <p:spPr>
          <a:xfrm>
            <a:off x="2844800" y="3716394"/>
            <a:ext cx="179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Refleks</a:t>
            </a:r>
            <a:r>
              <a:rPr lang="en-US" dirty="0"/>
              <a:t> rooting</a:t>
            </a:r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9" name="Google Shape;1597;p47"/>
          <p:cNvSpPr txBox="1">
            <a:spLocks noGrp="1"/>
          </p:cNvSpPr>
          <p:nvPr>
            <p:ph type="title"/>
          </p:nvPr>
        </p:nvSpPr>
        <p:spPr>
          <a:xfrm>
            <a:off x="1570075" y="564151"/>
            <a:ext cx="6003850" cy="1101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Harrington" panose="04040505050A02020702" pitchFamily="82" charset="0"/>
              </a:rPr>
              <a:t>Gerakan </a:t>
            </a:r>
            <a:r>
              <a:rPr lang="en-GB" sz="2400" dirty="0" err="1">
                <a:latin typeface="Harrington" panose="04040505050A02020702" pitchFamily="82" charset="0"/>
              </a:rPr>
              <a:t>dengan</a:t>
            </a:r>
            <a:r>
              <a:rPr lang="en-GB" sz="2400" dirty="0">
                <a:latin typeface="Harrington" panose="04040505050A02020702" pitchFamily="82" charset="0"/>
              </a:rPr>
              <a:t> </a:t>
            </a:r>
            <a:r>
              <a:rPr lang="en-GB" sz="2400" dirty="0" err="1">
                <a:latin typeface="Harrington" panose="04040505050A02020702" pitchFamily="82" charset="0"/>
              </a:rPr>
              <a:t>sensitivitas</a:t>
            </a:r>
            <a:r>
              <a:rPr lang="en-GB" sz="2400" dirty="0">
                <a:latin typeface="Harrington" panose="04040505050A02020702" pitchFamily="82" charset="0"/>
              </a:rPr>
              <a:t> yang </a:t>
            </a:r>
            <a:r>
              <a:rPr lang="en-GB" sz="2400" dirty="0" err="1">
                <a:latin typeface="Harrington" panose="04040505050A02020702" pitchFamily="82" charset="0"/>
              </a:rPr>
              <a:t>Berbeda</a:t>
            </a:r>
            <a:r>
              <a:rPr lang="en-GB" sz="2400" dirty="0">
                <a:latin typeface="Harrington" panose="04040505050A02020702" pitchFamily="82" charset="0"/>
              </a:rPr>
              <a:t> </a:t>
            </a:r>
            <a:r>
              <a:rPr lang="en-GB" sz="2400" dirty="0" err="1">
                <a:latin typeface="Harrington" panose="04040505050A02020702" pitchFamily="82" charset="0"/>
              </a:rPr>
              <a:t>terhadap</a:t>
            </a:r>
            <a:r>
              <a:rPr lang="en-GB" sz="2400" dirty="0">
                <a:latin typeface="Harrington" panose="04040505050A02020702" pitchFamily="82" charset="0"/>
              </a:rPr>
              <a:t> </a:t>
            </a:r>
            <a:r>
              <a:rPr lang="en-GB" sz="2400" dirty="0" err="1">
                <a:latin typeface="Harrington" panose="04040505050A02020702" pitchFamily="82" charset="0"/>
              </a:rPr>
              <a:t>Umpan</a:t>
            </a:r>
            <a:r>
              <a:rPr lang="en-GB" sz="2400" dirty="0">
                <a:latin typeface="Harrington" panose="04040505050A02020702" pitchFamily="82" charset="0"/>
              </a:rPr>
              <a:t> Balik</a:t>
            </a:r>
          </a:p>
        </p:txBody>
      </p:sp>
      <p:sp>
        <p:nvSpPr>
          <p:cNvPr id="1049500" name="TextBox 4"/>
          <p:cNvSpPr txBox="1"/>
          <p:nvPr/>
        </p:nvSpPr>
        <p:spPr>
          <a:xfrm>
            <a:off x="1923670" y="1544986"/>
            <a:ext cx="5919107" cy="273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 dan </a:t>
            </a:r>
            <a:r>
              <a:rPr lang="en-ID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Umpan</a:t>
            </a:r>
            <a:r>
              <a:rPr lang="en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Balik​Gerakan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terbagi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menjadi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dua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jenis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umpan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(feedback) dan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umpan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(feedforward) (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direkorasi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Direkorasi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umpan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maju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didasarkan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pada program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motorik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telah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disiapkan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sebelumnya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yang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memungkinkan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dilakukan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cepat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tanpa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perlu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koreksi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sensorik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selama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proses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berlangsung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</a:t>
            </a:r>
          </a:p>
          <a:p>
            <a:pPr algn="just"/>
            <a:endParaRPr lang="en-ID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n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lang="en-ID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Motorik</a:t>
            </a:r>
            <a:r>
              <a:rPr lang="en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ID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Perilaku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​Banyak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perilaku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kita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cepat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teratur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seperti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mengetik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bermain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berjalan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diatur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 program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motorik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Pola Dasar Gerakan (Central Pattern Generators - CPGs): Sebagian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besar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program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motorik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terutama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ritmis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seperti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berjalan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berenang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berada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sumsum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tulang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belakang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 </a:t>
            </a:r>
            <a:r>
              <a:rPr lang="en-ID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disebut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CPGs.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2" name="Google Shape;1764;p53"/>
          <p:cNvSpPr txBox="1">
            <a:spLocks noGrp="1"/>
          </p:cNvSpPr>
          <p:nvPr>
            <p:ph type="title"/>
          </p:nvPr>
        </p:nvSpPr>
        <p:spPr>
          <a:xfrm flipH="1">
            <a:off x="2784975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/>
              <a:t>Mekanisme</a:t>
            </a:r>
            <a:r>
              <a:rPr lang="en-US" altLang="en-GB" dirty="0"/>
              <a:t> Gerakan </a:t>
            </a:r>
            <a:r>
              <a:rPr lang="en-US" altLang="en-GB" dirty="0" err="1"/>
              <a:t>Otak</a:t>
            </a:r>
            <a:endParaRPr lang="en-US" altLang="en-GB" dirty="0"/>
          </a:p>
        </p:txBody>
      </p:sp>
      <p:sp>
        <p:nvSpPr>
          <p:cNvPr id="1049663" name="Google Shape;1765;p53"/>
          <p:cNvSpPr txBox="1">
            <a:spLocks noGrp="1"/>
          </p:cNvSpPr>
          <p:nvPr>
            <p:ph type="title" idx="2"/>
          </p:nvPr>
        </p:nvSpPr>
        <p:spPr>
          <a:xfrm flipH="1">
            <a:off x="6200475" y="101292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8.</a:t>
            </a:r>
            <a:r>
              <a:rPr lang="en-GB"/>
              <a:t>2</a:t>
            </a:r>
          </a:p>
        </p:txBody>
      </p:sp>
      <p:sp>
        <p:nvSpPr>
          <p:cNvPr id="1049664" name="Google Shape;1766;p53"/>
          <p:cNvSpPr txBox="1">
            <a:spLocks noGrp="1"/>
          </p:cNvSpPr>
          <p:nvPr>
            <p:ph type="subTitle" idx="1"/>
          </p:nvPr>
        </p:nvSpPr>
        <p:spPr>
          <a:xfrm flipH="1">
            <a:off x="2784975" y="37417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Nayla Lelyandini Sugiharta </a:t>
            </a:r>
          </a:p>
        </p:txBody>
      </p:sp>
      <p:grpSp>
        <p:nvGrpSpPr>
          <p:cNvPr id="271" name="Google Shape;1767;p53"/>
          <p:cNvGrpSpPr/>
          <p:nvPr/>
        </p:nvGrpSpPr>
        <p:grpSpPr>
          <a:xfrm>
            <a:off x="-160322" y="-36708"/>
            <a:ext cx="3114505" cy="5602498"/>
            <a:chOff x="-160322" y="-36708"/>
            <a:chExt cx="3114505" cy="5602498"/>
          </a:xfrm>
        </p:grpSpPr>
        <p:grpSp>
          <p:nvGrpSpPr>
            <p:cNvPr id="272" name="Google Shape;1768;p53"/>
            <p:cNvGrpSpPr/>
            <p:nvPr/>
          </p:nvGrpSpPr>
          <p:grpSpPr>
            <a:xfrm rot="6900228">
              <a:off x="235694" y="772335"/>
              <a:ext cx="2803532" cy="1598240"/>
              <a:chOff x="4738688" y="5183188"/>
              <a:chExt cx="2355850" cy="1343025"/>
            </a:xfrm>
          </p:grpSpPr>
          <p:sp>
            <p:nvSpPr>
              <p:cNvPr id="1049665" name="Google Shape;1769;p53"/>
              <p:cNvSpPr/>
              <p:nvPr/>
            </p:nvSpPr>
            <p:spPr>
              <a:xfrm>
                <a:off x="4760913" y="5267326"/>
                <a:ext cx="2319337" cy="124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330" extrusionOk="0">
                    <a:moveTo>
                      <a:pt x="530" y="330"/>
                    </a:moveTo>
                    <a:cubicBezTo>
                      <a:pt x="519" y="330"/>
                      <a:pt x="508" y="328"/>
                      <a:pt x="498" y="324"/>
                    </a:cubicBezTo>
                    <a:cubicBezTo>
                      <a:pt x="472" y="314"/>
                      <a:pt x="453" y="295"/>
                      <a:pt x="435" y="276"/>
                    </a:cubicBezTo>
                    <a:cubicBezTo>
                      <a:pt x="431" y="272"/>
                      <a:pt x="427" y="269"/>
                      <a:pt x="424" y="265"/>
                    </a:cubicBezTo>
                    <a:cubicBezTo>
                      <a:pt x="400" y="242"/>
                      <a:pt x="373" y="223"/>
                      <a:pt x="348" y="212"/>
                    </a:cubicBezTo>
                    <a:cubicBezTo>
                      <a:pt x="332" y="204"/>
                      <a:pt x="315" y="201"/>
                      <a:pt x="295" y="201"/>
                    </a:cubicBezTo>
                    <a:cubicBezTo>
                      <a:pt x="279" y="201"/>
                      <a:pt x="264" y="203"/>
                      <a:pt x="247" y="205"/>
                    </a:cubicBezTo>
                    <a:cubicBezTo>
                      <a:pt x="236" y="207"/>
                      <a:pt x="226" y="208"/>
                      <a:pt x="215" y="209"/>
                    </a:cubicBezTo>
                    <a:cubicBezTo>
                      <a:pt x="213" y="210"/>
                      <a:pt x="211" y="210"/>
                      <a:pt x="209" y="210"/>
                    </a:cubicBezTo>
                    <a:cubicBezTo>
                      <a:pt x="203" y="210"/>
                      <a:pt x="198" y="211"/>
                      <a:pt x="192" y="212"/>
                    </a:cubicBezTo>
                    <a:cubicBezTo>
                      <a:pt x="185" y="213"/>
                      <a:pt x="179" y="215"/>
                      <a:pt x="173" y="216"/>
                    </a:cubicBezTo>
                    <a:cubicBezTo>
                      <a:pt x="157" y="219"/>
                      <a:pt x="142" y="223"/>
                      <a:pt x="126" y="223"/>
                    </a:cubicBezTo>
                    <a:cubicBezTo>
                      <a:pt x="113" y="223"/>
                      <a:pt x="101" y="220"/>
                      <a:pt x="89" y="216"/>
                    </a:cubicBezTo>
                    <a:cubicBezTo>
                      <a:pt x="60" y="204"/>
                      <a:pt x="35" y="182"/>
                      <a:pt x="19" y="154"/>
                    </a:cubicBezTo>
                    <a:cubicBezTo>
                      <a:pt x="4" y="128"/>
                      <a:pt x="0" y="99"/>
                      <a:pt x="9" y="71"/>
                    </a:cubicBezTo>
                    <a:cubicBezTo>
                      <a:pt x="17" y="45"/>
                      <a:pt x="36" y="23"/>
                      <a:pt x="62" y="11"/>
                    </a:cubicBezTo>
                    <a:cubicBezTo>
                      <a:pt x="77" y="4"/>
                      <a:pt x="93" y="0"/>
                      <a:pt x="110" y="0"/>
                    </a:cubicBezTo>
                    <a:cubicBezTo>
                      <a:pt x="137" y="0"/>
                      <a:pt x="165" y="11"/>
                      <a:pt x="187" y="31"/>
                    </a:cubicBezTo>
                    <a:cubicBezTo>
                      <a:pt x="191" y="35"/>
                      <a:pt x="196" y="39"/>
                      <a:pt x="201" y="43"/>
                    </a:cubicBezTo>
                    <a:cubicBezTo>
                      <a:pt x="210" y="51"/>
                      <a:pt x="219" y="59"/>
                      <a:pt x="228" y="68"/>
                    </a:cubicBezTo>
                    <a:cubicBezTo>
                      <a:pt x="232" y="72"/>
                      <a:pt x="236" y="77"/>
                      <a:pt x="240" y="81"/>
                    </a:cubicBezTo>
                    <a:cubicBezTo>
                      <a:pt x="247" y="90"/>
                      <a:pt x="254" y="98"/>
                      <a:pt x="263" y="105"/>
                    </a:cubicBezTo>
                    <a:cubicBezTo>
                      <a:pt x="277" y="116"/>
                      <a:pt x="295" y="123"/>
                      <a:pt x="313" y="123"/>
                    </a:cubicBezTo>
                    <a:cubicBezTo>
                      <a:pt x="322" y="123"/>
                      <a:pt x="330" y="121"/>
                      <a:pt x="337" y="119"/>
                    </a:cubicBezTo>
                    <a:cubicBezTo>
                      <a:pt x="351" y="114"/>
                      <a:pt x="363" y="108"/>
                      <a:pt x="376" y="102"/>
                    </a:cubicBezTo>
                    <a:cubicBezTo>
                      <a:pt x="388" y="96"/>
                      <a:pt x="400" y="90"/>
                      <a:pt x="414" y="85"/>
                    </a:cubicBezTo>
                    <a:cubicBezTo>
                      <a:pt x="434" y="78"/>
                      <a:pt x="458" y="75"/>
                      <a:pt x="486" y="75"/>
                    </a:cubicBezTo>
                    <a:cubicBezTo>
                      <a:pt x="539" y="75"/>
                      <a:pt x="582" y="104"/>
                      <a:pt x="603" y="154"/>
                    </a:cubicBezTo>
                    <a:cubicBezTo>
                      <a:pt x="613" y="179"/>
                      <a:pt x="615" y="203"/>
                      <a:pt x="609" y="226"/>
                    </a:cubicBezTo>
                    <a:cubicBezTo>
                      <a:pt x="608" y="229"/>
                      <a:pt x="607" y="233"/>
                      <a:pt x="607" y="237"/>
                    </a:cubicBezTo>
                    <a:cubicBezTo>
                      <a:pt x="601" y="259"/>
                      <a:pt x="595" y="282"/>
                      <a:pt x="584" y="302"/>
                    </a:cubicBezTo>
                    <a:cubicBezTo>
                      <a:pt x="574" y="320"/>
                      <a:pt x="554" y="330"/>
                      <a:pt x="530" y="3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66" name="Google Shape;1770;p53"/>
              <p:cNvSpPr/>
              <p:nvPr/>
            </p:nvSpPr>
            <p:spPr>
              <a:xfrm>
                <a:off x="4738688" y="5251451"/>
                <a:ext cx="2355850" cy="12747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338" extrusionOk="0">
                    <a:moveTo>
                      <a:pt x="116" y="8"/>
                    </a:moveTo>
                    <a:cubicBezTo>
                      <a:pt x="143" y="8"/>
                      <a:pt x="169" y="19"/>
                      <a:pt x="190" y="38"/>
                    </a:cubicBezTo>
                    <a:cubicBezTo>
                      <a:pt x="204" y="50"/>
                      <a:pt x="218" y="61"/>
                      <a:pt x="231" y="74"/>
                    </a:cubicBezTo>
                    <a:cubicBezTo>
                      <a:pt x="243" y="87"/>
                      <a:pt x="253" y="102"/>
                      <a:pt x="266" y="112"/>
                    </a:cubicBezTo>
                    <a:cubicBezTo>
                      <a:pt x="281" y="124"/>
                      <a:pt x="300" y="131"/>
                      <a:pt x="319" y="131"/>
                    </a:cubicBezTo>
                    <a:cubicBezTo>
                      <a:pt x="328" y="131"/>
                      <a:pt x="336" y="129"/>
                      <a:pt x="345" y="127"/>
                    </a:cubicBezTo>
                    <a:cubicBezTo>
                      <a:pt x="371" y="118"/>
                      <a:pt x="395" y="102"/>
                      <a:pt x="421" y="93"/>
                    </a:cubicBezTo>
                    <a:cubicBezTo>
                      <a:pt x="444" y="85"/>
                      <a:pt x="468" y="83"/>
                      <a:pt x="492" y="83"/>
                    </a:cubicBezTo>
                    <a:cubicBezTo>
                      <a:pt x="492" y="83"/>
                      <a:pt x="492" y="83"/>
                      <a:pt x="492" y="83"/>
                    </a:cubicBezTo>
                    <a:cubicBezTo>
                      <a:pt x="543" y="83"/>
                      <a:pt x="585" y="111"/>
                      <a:pt x="605" y="159"/>
                    </a:cubicBezTo>
                    <a:cubicBezTo>
                      <a:pt x="614" y="182"/>
                      <a:pt x="618" y="205"/>
                      <a:pt x="612" y="229"/>
                    </a:cubicBezTo>
                    <a:cubicBezTo>
                      <a:pt x="605" y="254"/>
                      <a:pt x="600" y="281"/>
                      <a:pt x="586" y="304"/>
                    </a:cubicBezTo>
                    <a:cubicBezTo>
                      <a:pt x="576" y="323"/>
                      <a:pt x="556" y="330"/>
                      <a:pt x="536" y="330"/>
                    </a:cubicBezTo>
                    <a:cubicBezTo>
                      <a:pt x="525" y="330"/>
                      <a:pt x="515" y="328"/>
                      <a:pt x="505" y="325"/>
                    </a:cubicBezTo>
                    <a:cubicBezTo>
                      <a:pt x="475" y="313"/>
                      <a:pt x="455" y="288"/>
                      <a:pt x="432" y="266"/>
                    </a:cubicBezTo>
                    <a:cubicBezTo>
                      <a:pt x="411" y="245"/>
                      <a:pt x="383" y="224"/>
                      <a:pt x="356" y="212"/>
                    </a:cubicBezTo>
                    <a:cubicBezTo>
                      <a:pt x="337" y="204"/>
                      <a:pt x="319" y="201"/>
                      <a:pt x="301" y="201"/>
                    </a:cubicBezTo>
                    <a:cubicBezTo>
                      <a:pt x="275" y="201"/>
                      <a:pt x="249" y="207"/>
                      <a:pt x="220" y="210"/>
                    </a:cubicBezTo>
                    <a:cubicBezTo>
                      <a:pt x="213" y="210"/>
                      <a:pt x="205" y="211"/>
                      <a:pt x="197" y="212"/>
                    </a:cubicBezTo>
                    <a:cubicBezTo>
                      <a:pt x="174" y="216"/>
                      <a:pt x="154" y="223"/>
                      <a:pt x="132" y="223"/>
                    </a:cubicBezTo>
                    <a:cubicBezTo>
                      <a:pt x="121" y="223"/>
                      <a:pt x="109" y="221"/>
                      <a:pt x="96" y="216"/>
                    </a:cubicBezTo>
                    <a:cubicBezTo>
                      <a:pt x="68" y="205"/>
                      <a:pt x="43" y="183"/>
                      <a:pt x="28" y="156"/>
                    </a:cubicBezTo>
                    <a:cubicBezTo>
                      <a:pt x="0" y="106"/>
                      <a:pt x="17" y="44"/>
                      <a:pt x="70" y="19"/>
                    </a:cubicBezTo>
                    <a:cubicBezTo>
                      <a:pt x="85" y="11"/>
                      <a:pt x="100" y="8"/>
                      <a:pt x="116" y="8"/>
                    </a:cubicBezTo>
                    <a:moveTo>
                      <a:pt x="468" y="113"/>
                    </a:moveTo>
                    <a:cubicBezTo>
                      <a:pt x="468" y="112"/>
                      <a:pt x="467" y="110"/>
                      <a:pt x="466" y="109"/>
                    </a:cubicBezTo>
                    <a:cubicBezTo>
                      <a:pt x="467" y="110"/>
                      <a:pt x="468" y="112"/>
                      <a:pt x="468" y="113"/>
                    </a:cubicBezTo>
                    <a:moveTo>
                      <a:pt x="116" y="0"/>
                    </a:moveTo>
                    <a:cubicBezTo>
                      <a:pt x="99" y="0"/>
                      <a:pt x="82" y="4"/>
                      <a:pt x="66" y="11"/>
                    </a:cubicBezTo>
                    <a:cubicBezTo>
                      <a:pt x="39" y="24"/>
                      <a:pt x="20" y="47"/>
                      <a:pt x="11" y="74"/>
                    </a:cubicBezTo>
                    <a:cubicBezTo>
                      <a:pt x="2" y="102"/>
                      <a:pt x="6" y="133"/>
                      <a:pt x="21" y="160"/>
                    </a:cubicBezTo>
                    <a:cubicBezTo>
                      <a:pt x="38" y="189"/>
                      <a:pt x="63" y="212"/>
                      <a:pt x="93" y="223"/>
                    </a:cubicBezTo>
                    <a:cubicBezTo>
                      <a:pt x="106" y="228"/>
                      <a:pt x="119" y="231"/>
                      <a:pt x="132" y="231"/>
                    </a:cubicBezTo>
                    <a:cubicBezTo>
                      <a:pt x="148" y="231"/>
                      <a:pt x="163" y="227"/>
                      <a:pt x="179" y="224"/>
                    </a:cubicBezTo>
                    <a:cubicBezTo>
                      <a:pt x="186" y="223"/>
                      <a:pt x="192" y="221"/>
                      <a:pt x="199" y="220"/>
                    </a:cubicBezTo>
                    <a:cubicBezTo>
                      <a:pt x="204" y="219"/>
                      <a:pt x="210" y="218"/>
                      <a:pt x="216" y="218"/>
                    </a:cubicBezTo>
                    <a:cubicBezTo>
                      <a:pt x="217" y="218"/>
                      <a:pt x="219" y="218"/>
                      <a:pt x="221" y="217"/>
                    </a:cubicBezTo>
                    <a:cubicBezTo>
                      <a:pt x="232" y="216"/>
                      <a:pt x="243" y="215"/>
                      <a:pt x="253" y="213"/>
                    </a:cubicBezTo>
                    <a:cubicBezTo>
                      <a:pt x="270" y="211"/>
                      <a:pt x="286" y="209"/>
                      <a:pt x="301" y="209"/>
                    </a:cubicBezTo>
                    <a:cubicBezTo>
                      <a:pt x="320" y="209"/>
                      <a:pt x="337" y="212"/>
                      <a:pt x="353" y="219"/>
                    </a:cubicBezTo>
                    <a:cubicBezTo>
                      <a:pt x="377" y="230"/>
                      <a:pt x="403" y="249"/>
                      <a:pt x="427" y="272"/>
                    </a:cubicBezTo>
                    <a:cubicBezTo>
                      <a:pt x="430" y="275"/>
                      <a:pt x="434" y="279"/>
                      <a:pt x="438" y="283"/>
                    </a:cubicBezTo>
                    <a:cubicBezTo>
                      <a:pt x="457" y="302"/>
                      <a:pt x="476" y="321"/>
                      <a:pt x="502" y="332"/>
                    </a:cubicBezTo>
                    <a:cubicBezTo>
                      <a:pt x="513" y="336"/>
                      <a:pt x="524" y="338"/>
                      <a:pt x="536" y="338"/>
                    </a:cubicBezTo>
                    <a:cubicBezTo>
                      <a:pt x="561" y="338"/>
                      <a:pt x="582" y="327"/>
                      <a:pt x="593" y="308"/>
                    </a:cubicBezTo>
                    <a:cubicBezTo>
                      <a:pt x="605" y="287"/>
                      <a:pt x="611" y="264"/>
                      <a:pt x="616" y="242"/>
                    </a:cubicBezTo>
                    <a:cubicBezTo>
                      <a:pt x="617" y="238"/>
                      <a:pt x="618" y="234"/>
                      <a:pt x="619" y="231"/>
                    </a:cubicBezTo>
                    <a:cubicBezTo>
                      <a:pt x="625" y="207"/>
                      <a:pt x="623" y="182"/>
                      <a:pt x="612" y="156"/>
                    </a:cubicBezTo>
                    <a:cubicBezTo>
                      <a:pt x="591" y="105"/>
                      <a:pt x="546" y="75"/>
                      <a:pt x="492" y="75"/>
                    </a:cubicBezTo>
                    <a:cubicBezTo>
                      <a:pt x="463" y="75"/>
                      <a:pt x="439" y="79"/>
                      <a:pt x="418" y="86"/>
                    </a:cubicBezTo>
                    <a:cubicBezTo>
                      <a:pt x="405" y="90"/>
                      <a:pt x="392" y="96"/>
                      <a:pt x="380" y="102"/>
                    </a:cubicBezTo>
                    <a:cubicBezTo>
                      <a:pt x="367" y="109"/>
                      <a:pt x="355" y="115"/>
                      <a:pt x="342" y="119"/>
                    </a:cubicBezTo>
                    <a:cubicBezTo>
                      <a:pt x="335" y="121"/>
                      <a:pt x="327" y="123"/>
                      <a:pt x="319" y="123"/>
                    </a:cubicBezTo>
                    <a:cubicBezTo>
                      <a:pt x="302" y="123"/>
                      <a:pt x="285" y="117"/>
                      <a:pt x="271" y="106"/>
                    </a:cubicBezTo>
                    <a:cubicBezTo>
                      <a:pt x="263" y="99"/>
                      <a:pt x="256" y="91"/>
                      <a:pt x="249" y="83"/>
                    </a:cubicBezTo>
                    <a:cubicBezTo>
                      <a:pt x="245" y="78"/>
                      <a:pt x="241" y="73"/>
                      <a:pt x="237" y="69"/>
                    </a:cubicBezTo>
                    <a:cubicBezTo>
                      <a:pt x="228" y="60"/>
                      <a:pt x="219" y="52"/>
                      <a:pt x="209" y="44"/>
                    </a:cubicBezTo>
                    <a:cubicBezTo>
                      <a:pt x="205" y="40"/>
                      <a:pt x="200" y="36"/>
                      <a:pt x="195" y="32"/>
                    </a:cubicBezTo>
                    <a:cubicBezTo>
                      <a:pt x="173" y="11"/>
                      <a:pt x="144" y="0"/>
                      <a:pt x="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67" name="Google Shape;1771;p53"/>
              <p:cNvSpPr/>
              <p:nvPr/>
            </p:nvSpPr>
            <p:spPr>
              <a:xfrm>
                <a:off x="4845050" y="5432426"/>
                <a:ext cx="2117726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40" extrusionOk="0">
                    <a:moveTo>
                      <a:pt x="550" y="114"/>
                    </a:moveTo>
                    <a:cubicBezTo>
                      <a:pt x="532" y="80"/>
                      <a:pt x="495" y="60"/>
                      <a:pt x="448" y="60"/>
                    </a:cubicBezTo>
                    <a:cubicBezTo>
                      <a:pt x="426" y="60"/>
                      <a:pt x="404" y="61"/>
                      <a:pt x="383" y="67"/>
                    </a:cubicBezTo>
                    <a:cubicBezTo>
                      <a:pt x="359" y="73"/>
                      <a:pt x="338" y="85"/>
                      <a:pt x="314" y="91"/>
                    </a:cubicBezTo>
                    <a:cubicBezTo>
                      <a:pt x="290" y="97"/>
                      <a:pt x="263" y="93"/>
                      <a:pt x="243" y="81"/>
                    </a:cubicBezTo>
                    <a:cubicBezTo>
                      <a:pt x="230" y="73"/>
                      <a:pt x="221" y="63"/>
                      <a:pt x="211" y="54"/>
                    </a:cubicBezTo>
                    <a:cubicBezTo>
                      <a:pt x="199" y="44"/>
                      <a:pt x="186" y="36"/>
                      <a:pt x="173" y="27"/>
                    </a:cubicBezTo>
                    <a:cubicBezTo>
                      <a:pt x="143" y="6"/>
                      <a:pt x="102" y="0"/>
                      <a:pt x="64" y="14"/>
                    </a:cubicBezTo>
                    <a:cubicBezTo>
                      <a:pt x="16" y="32"/>
                      <a:pt x="0" y="76"/>
                      <a:pt x="26" y="112"/>
                    </a:cubicBezTo>
                    <a:cubicBezTo>
                      <a:pt x="40" y="131"/>
                      <a:pt x="62" y="146"/>
                      <a:pt x="88" y="154"/>
                    </a:cubicBezTo>
                    <a:cubicBezTo>
                      <a:pt x="121" y="165"/>
                      <a:pt x="147" y="157"/>
                      <a:pt x="180" y="152"/>
                    </a:cubicBezTo>
                    <a:cubicBezTo>
                      <a:pt x="187" y="151"/>
                      <a:pt x="194" y="150"/>
                      <a:pt x="201" y="150"/>
                    </a:cubicBezTo>
                    <a:cubicBezTo>
                      <a:pt x="245" y="147"/>
                      <a:pt x="282" y="137"/>
                      <a:pt x="324" y="152"/>
                    </a:cubicBezTo>
                    <a:cubicBezTo>
                      <a:pt x="349" y="160"/>
                      <a:pt x="374" y="175"/>
                      <a:pt x="394" y="190"/>
                    </a:cubicBezTo>
                    <a:cubicBezTo>
                      <a:pt x="414" y="206"/>
                      <a:pt x="433" y="223"/>
                      <a:pt x="460" y="232"/>
                    </a:cubicBezTo>
                    <a:cubicBezTo>
                      <a:pt x="485" y="240"/>
                      <a:pt x="519" y="237"/>
                      <a:pt x="534" y="217"/>
                    </a:cubicBezTo>
                    <a:cubicBezTo>
                      <a:pt x="546" y="201"/>
                      <a:pt x="550" y="182"/>
                      <a:pt x="556" y="164"/>
                    </a:cubicBezTo>
                    <a:cubicBezTo>
                      <a:pt x="562" y="146"/>
                      <a:pt x="559" y="130"/>
                      <a:pt x="550" y="114"/>
                    </a:cubicBezTo>
                    <a:close/>
                    <a:moveTo>
                      <a:pt x="426" y="81"/>
                    </a:moveTo>
                    <a:cubicBezTo>
                      <a:pt x="426" y="80"/>
                      <a:pt x="425" y="79"/>
                      <a:pt x="424" y="78"/>
                    </a:cubicBezTo>
                    <a:cubicBezTo>
                      <a:pt x="425" y="79"/>
                      <a:pt x="426" y="80"/>
                      <a:pt x="426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68" name="Google Shape;1772;p53"/>
              <p:cNvSpPr/>
              <p:nvPr/>
            </p:nvSpPr>
            <p:spPr>
              <a:xfrm>
                <a:off x="5541963" y="5183188"/>
                <a:ext cx="674688" cy="4937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31" extrusionOk="0">
                    <a:moveTo>
                      <a:pt x="23" y="56"/>
                    </a:moveTo>
                    <a:cubicBezTo>
                      <a:pt x="38" y="64"/>
                      <a:pt x="48" y="76"/>
                      <a:pt x="55" y="92"/>
                    </a:cubicBezTo>
                    <a:cubicBezTo>
                      <a:pt x="67" y="120"/>
                      <a:pt x="98" y="131"/>
                      <a:pt x="126" y="118"/>
                    </a:cubicBezTo>
                    <a:cubicBezTo>
                      <a:pt x="138" y="112"/>
                      <a:pt x="149" y="105"/>
                      <a:pt x="160" y="99"/>
                    </a:cubicBezTo>
                    <a:cubicBezTo>
                      <a:pt x="177" y="89"/>
                      <a:pt x="179" y="70"/>
                      <a:pt x="166" y="55"/>
                    </a:cubicBezTo>
                    <a:cubicBezTo>
                      <a:pt x="162" y="51"/>
                      <a:pt x="157" y="48"/>
                      <a:pt x="152" y="45"/>
                    </a:cubicBezTo>
                    <a:cubicBezTo>
                      <a:pt x="140" y="39"/>
                      <a:pt x="127" y="41"/>
                      <a:pt x="115" y="45"/>
                    </a:cubicBezTo>
                    <a:cubicBezTo>
                      <a:pt x="94" y="51"/>
                      <a:pt x="76" y="49"/>
                      <a:pt x="62" y="29"/>
                    </a:cubicBezTo>
                    <a:cubicBezTo>
                      <a:pt x="56" y="20"/>
                      <a:pt x="49" y="13"/>
                      <a:pt x="40" y="7"/>
                    </a:cubicBezTo>
                    <a:cubicBezTo>
                      <a:pt x="31" y="0"/>
                      <a:pt x="20" y="0"/>
                      <a:pt x="12" y="6"/>
                    </a:cubicBezTo>
                    <a:cubicBezTo>
                      <a:pt x="3" y="13"/>
                      <a:pt x="0" y="25"/>
                      <a:pt x="4" y="35"/>
                    </a:cubicBezTo>
                    <a:cubicBezTo>
                      <a:pt x="8" y="45"/>
                      <a:pt x="14" y="51"/>
                      <a:pt x="23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69" name="Google Shape;1773;p53"/>
              <p:cNvSpPr/>
              <p:nvPr/>
            </p:nvSpPr>
            <p:spPr>
              <a:xfrm>
                <a:off x="5635625" y="5248276"/>
                <a:ext cx="487363" cy="35718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6" y="41"/>
                    </a:moveTo>
                    <a:cubicBezTo>
                      <a:pt x="27" y="46"/>
                      <a:pt x="34" y="56"/>
                      <a:pt x="39" y="67"/>
                    </a:cubicBezTo>
                    <a:cubicBezTo>
                      <a:pt x="48" y="87"/>
                      <a:pt x="71" y="95"/>
                      <a:pt x="91" y="86"/>
                    </a:cubicBezTo>
                    <a:cubicBezTo>
                      <a:pt x="99" y="81"/>
                      <a:pt x="107" y="76"/>
                      <a:pt x="115" y="72"/>
                    </a:cubicBezTo>
                    <a:cubicBezTo>
                      <a:pt x="128" y="64"/>
                      <a:pt x="129" y="51"/>
                      <a:pt x="119" y="40"/>
                    </a:cubicBezTo>
                    <a:cubicBezTo>
                      <a:pt x="117" y="37"/>
                      <a:pt x="113" y="35"/>
                      <a:pt x="109" y="33"/>
                    </a:cubicBezTo>
                    <a:cubicBezTo>
                      <a:pt x="100" y="29"/>
                      <a:pt x="91" y="30"/>
                      <a:pt x="83" y="33"/>
                    </a:cubicBezTo>
                    <a:cubicBezTo>
                      <a:pt x="67" y="37"/>
                      <a:pt x="54" y="35"/>
                      <a:pt x="44" y="21"/>
                    </a:cubicBezTo>
                    <a:cubicBezTo>
                      <a:pt x="40" y="15"/>
                      <a:pt x="35" y="10"/>
                      <a:pt x="29" y="5"/>
                    </a:cubicBezTo>
                    <a:cubicBezTo>
                      <a:pt x="22" y="0"/>
                      <a:pt x="14" y="0"/>
                      <a:pt x="8" y="5"/>
                    </a:cubicBezTo>
                    <a:cubicBezTo>
                      <a:pt x="2" y="10"/>
                      <a:pt x="0" y="18"/>
                      <a:pt x="3" y="26"/>
                    </a:cubicBezTo>
                    <a:cubicBezTo>
                      <a:pt x="5" y="33"/>
                      <a:pt x="10" y="37"/>
                      <a:pt x="16" y="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0" name="Google Shape;1774;p53"/>
              <p:cNvSpPr/>
              <p:nvPr/>
            </p:nvSpPr>
            <p:spPr>
              <a:xfrm>
                <a:off x="5256213" y="6107113"/>
                <a:ext cx="6365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6" extrusionOk="0">
                    <a:moveTo>
                      <a:pt x="148" y="9"/>
                    </a:moveTo>
                    <a:cubicBezTo>
                      <a:pt x="132" y="1"/>
                      <a:pt x="116" y="0"/>
                      <a:pt x="99" y="4"/>
                    </a:cubicBezTo>
                    <a:cubicBezTo>
                      <a:pt x="89" y="6"/>
                      <a:pt x="81" y="11"/>
                      <a:pt x="72" y="13"/>
                    </a:cubicBezTo>
                    <a:cubicBezTo>
                      <a:pt x="60" y="16"/>
                      <a:pt x="47" y="15"/>
                      <a:pt x="35" y="15"/>
                    </a:cubicBezTo>
                    <a:cubicBezTo>
                      <a:pt x="24" y="16"/>
                      <a:pt x="13" y="19"/>
                      <a:pt x="5" y="28"/>
                    </a:cubicBezTo>
                    <a:cubicBezTo>
                      <a:pt x="0" y="35"/>
                      <a:pt x="0" y="43"/>
                      <a:pt x="6" y="49"/>
                    </a:cubicBezTo>
                    <a:cubicBezTo>
                      <a:pt x="13" y="55"/>
                      <a:pt x="22" y="56"/>
                      <a:pt x="30" y="54"/>
                    </a:cubicBezTo>
                    <a:cubicBezTo>
                      <a:pt x="44" y="52"/>
                      <a:pt x="57" y="45"/>
                      <a:pt x="69" y="37"/>
                    </a:cubicBezTo>
                    <a:cubicBezTo>
                      <a:pt x="71" y="36"/>
                      <a:pt x="73" y="34"/>
                      <a:pt x="76" y="34"/>
                    </a:cubicBezTo>
                    <a:cubicBezTo>
                      <a:pt x="94" y="29"/>
                      <a:pt x="112" y="29"/>
                      <a:pt x="128" y="41"/>
                    </a:cubicBezTo>
                    <a:cubicBezTo>
                      <a:pt x="135" y="46"/>
                      <a:pt x="144" y="48"/>
                      <a:pt x="152" y="44"/>
                    </a:cubicBezTo>
                    <a:cubicBezTo>
                      <a:pt x="167" y="39"/>
                      <a:pt x="169" y="27"/>
                      <a:pt x="158" y="16"/>
                    </a:cubicBezTo>
                    <a:cubicBezTo>
                      <a:pt x="156" y="13"/>
                      <a:pt x="152" y="11"/>
                      <a:pt x="148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1" name="Google Shape;1775;p53"/>
              <p:cNvSpPr/>
              <p:nvPr/>
            </p:nvSpPr>
            <p:spPr>
              <a:xfrm>
                <a:off x="5881688" y="6088063"/>
                <a:ext cx="395287" cy="3063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1" extrusionOk="0">
                    <a:moveTo>
                      <a:pt x="95" y="50"/>
                    </a:moveTo>
                    <a:cubicBezTo>
                      <a:pt x="82" y="37"/>
                      <a:pt x="67" y="28"/>
                      <a:pt x="52" y="18"/>
                    </a:cubicBezTo>
                    <a:cubicBezTo>
                      <a:pt x="42" y="12"/>
                      <a:pt x="31" y="7"/>
                      <a:pt x="19" y="2"/>
                    </a:cubicBezTo>
                    <a:cubicBezTo>
                      <a:pt x="14" y="0"/>
                      <a:pt x="7" y="1"/>
                      <a:pt x="4" y="5"/>
                    </a:cubicBezTo>
                    <a:cubicBezTo>
                      <a:pt x="0" y="11"/>
                      <a:pt x="8" y="13"/>
                      <a:pt x="11" y="16"/>
                    </a:cubicBezTo>
                    <a:cubicBezTo>
                      <a:pt x="12" y="17"/>
                      <a:pt x="14" y="18"/>
                      <a:pt x="15" y="19"/>
                    </a:cubicBezTo>
                    <a:cubicBezTo>
                      <a:pt x="25" y="26"/>
                      <a:pt x="35" y="32"/>
                      <a:pt x="43" y="41"/>
                    </a:cubicBezTo>
                    <a:cubicBezTo>
                      <a:pt x="53" y="52"/>
                      <a:pt x="64" y="63"/>
                      <a:pt x="75" y="73"/>
                    </a:cubicBezTo>
                    <a:cubicBezTo>
                      <a:pt x="82" y="80"/>
                      <a:pt x="91" y="81"/>
                      <a:pt x="98" y="76"/>
                    </a:cubicBezTo>
                    <a:cubicBezTo>
                      <a:pt x="103" y="73"/>
                      <a:pt x="105" y="66"/>
                      <a:pt x="102" y="59"/>
                    </a:cubicBezTo>
                    <a:cubicBezTo>
                      <a:pt x="100" y="55"/>
                      <a:pt x="98" y="53"/>
                      <a:pt x="9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2" name="Google Shape;1776;p53"/>
              <p:cNvSpPr/>
              <p:nvPr/>
            </p:nvSpPr>
            <p:spPr>
              <a:xfrm>
                <a:off x="6232525" y="5237163"/>
                <a:ext cx="173038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30" y="39"/>
                    </a:moveTo>
                    <a:cubicBezTo>
                      <a:pt x="40" y="35"/>
                      <a:pt x="46" y="23"/>
                      <a:pt x="41" y="13"/>
                    </a:cubicBezTo>
                    <a:cubicBezTo>
                      <a:pt x="37" y="3"/>
                      <a:pt x="25" y="0"/>
                      <a:pt x="13" y="5"/>
                    </a:cubicBezTo>
                    <a:cubicBezTo>
                      <a:pt x="4" y="9"/>
                      <a:pt x="0" y="20"/>
                      <a:pt x="4" y="29"/>
                    </a:cubicBezTo>
                    <a:cubicBezTo>
                      <a:pt x="8" y="39"/>
                      <a:pt x="19" y="44"/>
                      <a:pt x="30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3" name="Google Shape;1777;p53"/>
              <p:cNvSpPr/>
              <p:nvPr/>
            </p:nvSpPr>
            <p:spPr>
              <a:xfrm>
                <a:off x="5907088" y="6273801"/>
                <a:ext cx="87312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1"/>
                    </a:moveTo>
                    <a:cubicBezTo>
                      <a:pt x="4" y="3"/>
                      <a:pt x="0" y="12"/>
                      <a:pt x="2" y="16"/>
                    </a:cubicBezTo>
                    <a:cubicBezTo>
                      <a:pt x="5" y="21"/>
                      <a:pt x="9" y="23"/>
                      <a:pt x="14" y="20"/>
                    </a:cubicBezTo>
                    <a:cubicBezTo>
                      <a:pt x="20" y="18"/>
                      <a:pt x="23" y="11"/>
                      <a:pt x="20" y="6"/>
                    </a:cubicBezTo>
                    <a:cubicBezTo>
                      <a:pt x="18" y="1"/>
                      <a:pt x="13" y="0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4" name="Google Shape;1778;p53"/>
              <p:cNvSpPr/>
              <p:nvPr/>
            </p:nvSpPr>
            <p:spPr>
              <a:xfrm>
                <a:off x="5067300" y="5640388"/>
                <a:ext cx="425400" cy="247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5" name="Google Shape;1779;p53"/>
              <p:cNvSpPr/>
              <p:nvPr/>
            </p:nvSpPr>
            <p:spPr>
              <a:xfrm>
                <a:off x="6318250" y="5805488"/>
                <a:ext cx="335100" cy="211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676" name="Google Shape;1780;p53"/>
              <p:cNvSpPr/>
              <p:nvPr/>
            </p:nvSpPr>
            <p:spPr>
              <a:xfrm>
                <a:off x="6608763" y="6038851"/>
                <a:ext cx="214200" cy="11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73" name="Google Shape;1781;p53"/>
            <p:cNvGrpSpPr/>
            <p:nvPr/>
          </p:nvGrpSpPr>
          <p:grpSpPr>
            <a:xfrm rot="9847627">
              <a:off x="55354" y="3562775"/>
              <a:ext cx="1667071" cy="1809538"/>
              <a:chOff x="8122329" y="2471196"/>
              <a:chExt cx="1505781" cy="1634465"/>
            </a:xfrm>
          </p:grpSpPr>
          <p:grpSp>
            <p:nvGrpSpPr>
              <p:cNvPr id="274" name="Google Shape;1782;p53"/>
              <p:cNvGrpSpPr/>
              <p:nvPr/>
            </p:nvGrpSpPr>
            <p:grpSpPr>
              <a:xfrm rot="4385047">
                <a:off x="8197697" y="2707537"/>
                <a:ext cx="1355045" cy="1161774"/>
                <a:chOff x="3657600" y="517526"/>
                <a:chExt cx="1001713" cy="858837"/>
              </a:xfrm>
            </p:grpSpPr>
            <p:sp>
              <p:nvSpPr>
                <p:cNvPr id="1049677" name="Google Shape;1783;p53"/>
                <p:cNvSpPr/>
                <p:nvPr/>
              </p:nvSpPr>
              <p:spPr>
                <a:xfrm>
                  <a:off x="3657600" y="517526"/>
                  <a:ext cx="1001713" cy="85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28" extrusionOk="0">
                      <a:moveTo>
                        <a:pt x="166" y="143"/>
                      </a:moveTo>
                      <a:cubicBezTo>
                        <a:pt x="166" y="142"/>
                        <a:pt x="165" y="141"/>
                        <a:pt x="164" y="140"/>
                      </a:cubicBezTo>
                      <a:cubicBezTo>
                        <a:pt x="161" y="139"/>
                        <a:pt x="158" y="138"/>
                        <a:pt x="156" y="139"/>
                      </a:cubicBezTo>
                      <a:cubicBezTo>
                        <a:pt x="132" y="140"/>
                        <a:pt x="127" y="160"/>
                        <a:pt x="116" y="176"/>
                      </a:cubicBezTo>
                      <a:cubicBezTo>
                        <a:pt x="104" y="193"/>
                        <a:pt x="90" y="208"/>
                        <a:pt x="72" y="218"/>
                      </a:cubicBezTo>
                      <a:cubicBezTo>
                        <a:pt x="53" y="228"/>
                        <a:pt x="28" y="226"/>
                        <a:pt x="15" y="211"/>
                      </a:cubicBezTo>
                      <a:cubicBezTo>
                        <a:pt x="3" y="197"/>
                        <a:pt x="0" y="179"/>
                        <a:pt x="7" y="162"/>
                      </a:cubicBezTo>
                      <a:cubicBezTo>
                        <a:pt x="14" y="143"/>
                        <a:pt x="26" y="125"/>
                        <a:pt x="39" y="110"/>
                      </a:cubicBezTo>
                      <a:cubicBezTo>
                        <a:pt x="41" y="107"/>
                        <a:pt x="42" y="105"/>
                        <a:pt x="44" y="103"/>
                      </a:cubicBezTo>
                      <a:cubicBezTo>
                        <a:pt x="47" y="98"/>
                        <a:pt x="46" y="93"/>
                        <a:pt x="41" y="90"/>
                      </a:cubicBezTo>
                      <a:cubicBezTo>
                        <a:pt x="26" y="84"/>
                        <a:pt x="19" y="73"/>
                        <a:pt x="18" y="58"/>
                      </a:cubicBezTo>
                      <a:cubicBezTo>
                        <a:pt x="17" y="38"/>
                        <a:pt x="24" y="21"/>
                        <a:pt x="39" y="9"/>
                      </a:cubicBezTo>
                      <a:cubicBezTo>
                        <a:pt x="50" y="1"/>
                        <a:pt x="63" y="0"/>
                        <a:pt x="76" y="5"/>
                      </a:cubicBezTo>
                      <a:cubicBezTo>
                        <a:pt x="91" y="11"/>
                        <a:pt x="101" y="23"/>
                        <a:pt x="114" y="33"/>
                      </a:cubicBezTo>
                      <a:cubicBezTo>
                        <a:pt x="122" y="40"/>
                        <a:pt x="129" y="50"/>
                        <a:pt x="140" y="50"/>
                      </a:cubicBezTo>
                      <a:cubicBezTo>
                        <a:pt x="154" y="49"/>
                        <a:pt x="167" y="51"/>
                        <a:pt x="181" y="47"/>
                      </a:cubicBezTo>
                      <a:cubicBezTo>
                        <a:pt x="195" y="44"/>
                        <a:pt x="211" y="43"/>
                        <a:pt x="225" y="45"/>
                      </a:cubicBezTo>
                      <a:cubicBezTo>
                        <a:pt x="245" y="48"/>
                        <a:pt x="261" y="59"/>
                        <a:pt x="265" y="78"/>
                      </a:cubicBezTo>
                      <a:cubicBezTo>
                        <a:pt x="266" y="85"/>
                        <a:pt x="265" y="91"/>
                        <a:pt x="263" y="97"/>
                      </a:cubicBezTo>
                      <a:cubicBezTo>
                        <a:pt x="255" y="117"/>
                        <a:pt x="242" y="134"/>
                        <a:pt x="226" y="148"/>
                      </a:cubicBezTo>
                      <a:cubicBezTo>
                        <a:pt x="211" y="161"/>
                        <a:pt x="190" y="161"/>
                        <a:pt x="173" y="151"/>
                      </a:cubicBezTo>
                      <a:cubicBezTo>
                        <a:pt x="170" y="148"/>
                        <a:pt x="168" y="146"/>
                        <a:pt x="166" y="143"/>
                      </a:cubicBezTo>
                      <a:close/>
                      <a:moveTo>
                        <a:pt x="100" y="169"/>
                      </a:moveTo>
                      <a:cubicBezTo>
                        <a:pt x="100" y="154"/>
                        <a:pt x="88" y="144"/>
                        <a:pt x="74" y="147"/>
                      </a:cubicBezTo>
                      <a:cubicBezTo>
                        <a:pt x="58" y="150"/>
                        <a:pt x="47" y="159"/>
                        <a:pt x="42" y="174"/>
                      </a:cubicBezTo>
                      <a:cubicBezTo>
                        <a:pt x="36" y="190"/>
                        <a:pt x="49" y="205"/>
                        <a:pt x="66" y="202"/>
                      </a:cubicBezTo>
                      <a:cubicBezTo>
                        <a:pt x="79" y="199"/>
                        <a:pt x="89" y="191"/>
                        <a:pt x="97" y="179"/>
                      </a:cubicBezTo>
                      <a:cubicBezTo>
                        <a:pt x="99" y="176"/>
                        <a:pt x="100" y="173"/>
                        <a:pt x="100" y="169"/>
                      </a:cubicBezTo>
                      <a:close/>
                      <a:moveTo>
                        <a:pt x="89" y="53"/>
                      </a:moveTo>
                      <a:cubicBezTo>
                        <a:pt x="89" y="40"/>
                        <a:pt x="78" y="29"/>
                        <a:pt x="63" y="29"/>
                      </a:cubicBezTo>
                      <a:cubicBezTo>
                        <a:pt x="52" y="29"/>
                        <a:pt x="45" y="36"/>
                        <a:pt x="45" y="46"/>
                      </a:cubicBezTo>
                      <a:cubicBezTo>
                        <a:pt x="45" y="60"/>
                        <a:pt x="58" y="73"/>
                        <a:pt x="71" y="73"/>
                      </a:cubicBezTo>
                      <a:cubicBezTo>
                        <a:pt x="81" y="73"/>
                        <a:pt x="90" y="64"/>
                        <a:pt x="89" y="53"/>
                      </a:cubicBezTo>
                      <a:close/>
                      <a:moveTo>
                        <a:pt x="231" y="96"/>
                      </a:moveTo>
                      <a:cubicBezTo>
                        <a:pt x="237" y="96"/>
                        <a:pt x="242" y="91"/>
                        <a:pt x="242" y="85"/>
                      </a:cubicBezTo>
                      <a:cubicBezTo>
                        <a:pt x="242" y="79"/>
                        <a:pt x="236" y="73"/>
                        <a:pt x="229" y="73"/>
                      </a:cubicBezTo>
                      <a:cubicBezTo>
                        <a:pt x="222" y="73"/>
                        <a:pt x="217" y="78"/>
                        <a:pt x="218" y="84"/>
                      </a:cubicBezTo>
                      <a:cubicBezTo>
                        <a:pt x="218" y="89"/>
                        <a:pt x="225" y="96"/>
                        <a:pt x="231" y="96"/>
                      </a:cubicBezTo>
                      <a:close/>
                      <a:moveTo>
                        <a:pt x="27" y="181"/>
                      </a:moveTo>
                      <a:cubicBezTo>
                        <a:pt x="26" y="177"/>
                        <a:pt x="25" y="174"/>
                        <a:pt x="20" y="174"/>
                      </a:cubicBezTo>
                      <a:cubicBezTo>
                        <a:pt x="15" y="174"/>
                        <a:pt x="13" y="177"/>
                        <a:pt x="13" y="181"/>
                      </a:cubicBezTo>
                      <a:cubicBezTo>
                        <a:pt x="13" y="186"/>
                        <a:pt x="15" y="188"/>
                        <a:pt x="20" y="188"/>
                      </a:cubicBezTo>
                      <a:cubicBezTo>
                        <a:pt x="24" y="188"/>
                        <a:pt x="26" y="185"/>
                        <a:pt x="27" y="1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78" name="Google Shape;1784;p53"/>
                <p:cNvSpPr/>
                <p:nvPr/>
              </p:nvSpPr>
              <p:spPr>
                <a:xfrm>
                  <a:off x="4105275" y="950913"/>
                  <a:ext cx="185737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4" extrusionOk="0">
                      <a:moveTo>
                        <a:pt x="19" y="42"/>
                      </a:moveTo>
                      <a:cubicBezTo>
                        <a:pt x="16" y="41"/>
                        <a:pt x="13" y="39"/>
                        <a:pt x="10" y="38"/>
                      </a:cubicBezTo>
                      <a:cubicBezTo>
                        <a:pt x="3" y="31"/>
                        <a:pt x="0" y="22"/>
                        <a:pt x="5" y="12"/>
                      </a:cubicBezTo>
                      <a:cubicBezTo>
                        <a:pt x="9" y="4"/>
                        <a:pt x="16" y="0"/>
                        <a:pt x="25" y="1"/>
                      </a:cubicBezTo>
                      <a:cubicBezTo>
                        <a:pt x="40" y="1"/>
                        <a:pt x="49" y="14"/>
                        <a:pt x="45" y="30"/>
                      </a:cubicBezTo>
                      <a:cubicBezTo>
                        <a:pt x="43" y="32"/>
                        <a:pt x="42" y="34"/>
                        <a:pt x="40" y="36"/>
                      </a:cubicBezTo>
                      <a:cubicBezTo>
                        <a:pt x="33" y="40"/>
                        <a:pt x="27" y="44"/>
                        <a:pt x="19" y="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79" name="Google Shape;1785;p53"/>
                <p:cNvSpPr/>
                <p:nvPr/>
              </p:nvSpPr>
              <p:spPr>
                <a:xfrm>
                  <a:off x="3792538" y="1058863"/>
                  <a:ext cx="241300" cy="23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1" extrusionOk="0">
                      <a:moveTo>
                        <a:pt x="64" y="25"/>
                      </a:moveTo>
                      <a:cubicBezTo>
                        <a:pt x="64" y="29"/>
                        <a:pt x="63" y="32"/>
                        <a:pt x="61" y="35"/>
                      </a:cubicBezTo>
                      <a:cubicBezTo>
                        <a:pt x="53" y="47"/>
                        <a:pt x="43" y="55"/>
                        <a:pt x="30" y="58"/>
                      </a:cubicBezTo>
                      <a:cubicBezTo>
                        <a:pt x="13" y="61"/>
                        <a:pt x="0" y="46"/>
                        <a:pt x="6" y="30"/>
                      </a:cubicBezTo>
                      <a:cubicBezTo>
                        <a:pt x="11" y="15"/>
                        <a:pt x="22" y="6"/>
                        <a:pt x="38" y="3"/>
                      </a:cubicBezTo>
                      <a:cubicBezTo>
                        <a:pt x="52" y="0"/>
                        <a:pt x="64" y="10"/>
                        <a:pt x="64" y="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80" name="Google Shape;1786;p53"/>
                <p:cNvSpPr/>
                <p:nvPr/>
              </p:nvSpPr>
              <p:spPr>
                <a:xfrm>
                  <a:off x="3827463" y="625475"/>
                  <a:ext cx="168275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4" extrusionOk="0">
                      <a:moveTo>
                        <a:pt x="44" y="24"/>
                      </a:moveTo>
                      <a:cubicBezTo>
                        <a:pt x="45" y="35"/>
                        <a:pt x="36" y="44"/>
                        <a:pt x="26" y="44"/>
                      </a:cubicBezTo>
                      <a:cubicBezTo>
                        <a:pt x="13" y="44"/>
                        <a:pt x="0" y="31"/>
                        <a:pt x="0" y="17"/>
                      </a:cubicBezTo>
                      <a:cubicBezTo>
                        <a:pt x="0" y="7"/>
                        <a:pt x="7" y="0"/>
                        <a:pt x="18" y="0"/>
                      </a:cubicBezTo>
                      <a:cubicBezTo>
                        <a:pt x="33" y="0"/>
                        <a:pt x="44" y="11"/>
                        <a:pt x="44" y="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81" name="Google Shape;1787;p53"/>
                <p:cNvSpPr/>
                <p:nvPr/>
              </p:nvSpPr>
              <p:spPr>
                <a:xfrm>
                  <a:off x="4475163" y="792163"/>
                  <a:ext cx="93663" cy="8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4" y="23"/>
                      </a:moveTo>
                      <a:cubicBezTo>
                        <a:pt x="8" y="23"/>
                        <a:pt x="1" y="16"/>
                        <a:pt x="1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5" y="6"/>
                        <a:pt x="25" y="12"/>
                      </a:cubicBezTo>
                      <a:cubicBezTo>
                        <a:pt x="25" y="18"/>
                        <a:pt x="20" y="23"/>
                        <a:pt x="14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82" name="Google Shape;1788;p53"/>
                <p:cNvSpPr/>
                <p:nvPr/>
              </p:nvSpPr>
              <p:spPr>
                <a:xfrm>
                  <a:off x="3706813" y="1173163"/>
                  <a:ext cx="52388" cy="52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4" y="7"/>
                      </a:moveTo>
                      <a:cubicBezTo>
                        <a:pt x="13" y="11"/>
                        <a:pt x="11" y="14"/>
                        <a:pt x="7" y="14"/>
                      </a:cubicBezTo>
                      <a:cubicBezTo>
                        <a:pt x="2" y="14"/>
                        <a:pt x="0" y="12"/>
                        <a:pt x="0" y="7"/>
                      </a:cubicBezTo>
                      <a:cubicBezTo>
                        <a:pt x="0" y="3"/>
                        <a:pt x="2" y="0"/>
                        <a:pt x="7" y="0"/>
                      </a:cubicBezTo>
                      <a:cubicBezTo>
                        <a:pt x="12" y="0"/>
                        <a:pt x="13" y="3"/>
                        <a:pt x="14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75" name="Google Shape;1789;p53"/>
              <p:cNvGrpSpPr/>
              <p:nvPr/>
            </p:nvGrpSpPr>
            <p:grpSpPr>
              <a:xfrm rot="4385047">
                <a:off x="8291649" y="3678177"/>
                <a:ext cx="386542" cy="375805"/>
                <a:chOff x="3216275" y="879475"/>
                <a:chExt cx="285750" cy="277812"/>
              </a:xfrm>
            </p:grpSpPr>
            <p:sp>
              <p:nvSpPr>
                <p:cNvPr id="1049683" name="Google Shape;1790;p53"/>
                <p:cNvSpPr/>
                <p:nvPr/>
              </p:nvSpPr>
              <p:spPr>
                <a:xfrm>
                  <a:off x="3216275" y="879476"/>
                  <a:ext cx="285750" cy="277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74" extrusionOk="0">
                      <a:moveTo>
                        <a:pt x="38" y="1"/>
                      </a:moveTo>
                      <a:cubicBezTo>
                        <a:pt x="61" y="0"/>
                        <a:pt x="76" y="17"/>
                        <a:pt x="74" y="40"/>
                      </a:cubicBezTo>
                      <a:cubicBezTo>
                        <a:pt x="73" y="49"/>
                        <a:pt x="65" y="56"/>
                        <a:pt x="55" y="57"/>
                      </a:cubicBezTo>
                      <a:cubicBezTo>
                        <a:pt x="53" y="57"/>
                        <a:pt x="50" y="57"/>
                        <a:pt x="48" y="58"/>
                      </a:cubicBezTo>
                      <a:cubicBezTo>
                        <a:pt x="43" y="59"/>
                        <a:pt x="37" y="58"/>
                        <a:pt x="35" y="66"/>
                      </a:cubicBezTo>
                      <a:cubicBezTo>
                        <a:pt x="32" y="73"/>
                        <a:pt x="23" y="74"/>
                        <a:pt x="16" y="74"/>
                      </a:cubicBezTo>
                      <a:cubicBezTo>
                        <a:pt x="9" y="73"/>
                        <a:pt x="4" y="69"/>
                        <a:pt x="2" y="62"/>
                      </a:cubicBezTo>
                      <a:cubicBezTo>
                        <a:pt x="0" y="55"/>
                        <a:pt x="2" y="49"/>
                        <a:pt x="7" y="44"/>
                      </a:cubicBezTo>
                      <a:cubicBezTo>
                        <a:pt x="9" y="43"/>
                        <a:pt x="10" y="42"/>
                        <a:pt x="9" y="39"/>
                      </a:cubicBezTo>
                      <a:cubicBezTo>
                        <a:pt x="2" y="16"/>
                        <a:pt x="12" y="2"/>
                        <a:pt x="38" y="1"/>
                      </a:cubicBezTo>
                      <a:close/>
                      <a:moveTo>
                        <a:pt x="41" y="15"/>
                      </a:moveTo>
                      <a:cubicBezTo>
                        <a:pt x="33" y="15"/>
                        <a:pt x="27" y="20"/>
                        <a:pt x="27" y="27"/>
                      </a:cubicBezTo>
                      <a:cubicBezTo>
                        <a:pt x="27" y="35"/>
                        <a:pt x="36" y="44"/>
                        <a:pt x="44" y="44"/>
                      </a:cubicBezTo>
                      <a:cubicBezTo>
                        <a:pt x="52" y="44"/>
                        <a:pt x="58" y="38"/>
                        <a:pt x="58" y="31"/>
                      </a:cubicBezTo>
                      <a:cubicBezTo>
                        <a:pt x="58" y="23"/>
                        <a:pt x="49" y="15"/>
                        <a:pt x="41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684" name="Google Shape;1791;p53"/>
                <p:cNvSpPr/>
                <p:nvPr/>
              </p:nvSpPr>
              <p:spPr>
                <a:xfrm>
                  <a:off x="3317875" y="935038"/>
                  <a:ext cx="117475" cy="10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9" extrusionOk="0">
                      <a:moveTo>
                        <a:pt x="14" y="0"/>
                      </a:moveTo>
                      <a:cubicBezTo>
                        <a:pt x="22" y="0"/>
                        <a:pt x="31" y="8"/>
                        <a:pt x="31" y="16"/>
                      </a:cubicBezTo>
                      <a:cubicBezTo>
                        <a:pt x="31" y="23"/>
                        <a:pt x="25" y="29"/>
                        <a:pt x="17" y="29"/>
                      </a:cubicBezTo>
                      <a:cubicBezTo>
                        <a:pt x="9" y="29"/>
                        <a:pt x="0" y="20"/>
                        <a:pt x="0" y="12"/>
                      </a:cubicBezTo>
                      <a:cubicBezTo>
                        <a:pt x="0" y="5"/>
                        <a:pt x="6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5" name="Google Shape;1796;p5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 </a:t>
            </a:r>
          </a:p>
        </p:txBody>
      </p:sp>
      <p:sp>
        <p:nvSpPr>
          <p:cNvPr id="1049706" name="Google Shape;1797;p54"/>
          <p:cNvSpPr txBox="1">
            <a:spLocks noGrp="1"/>
          </p:cNvSpPr>
          <p:nvPr>
            <p:ph type="subTitle" idx="4294967295"/>
          </p:nvPr>
        </p:nvSpPr>
        <p:spPr>
          <a:xfrm>
            <a:off x="938500" y="3552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 </a:t>
            </a:r>
          </a:p>
        </p:txBody>
      </p:sp>
      <p:sp>
        <p:nvSpPr>
          <p:cNvPr id="1049707" name="Google Shape;1799;p54"/>
          <p:cNvSpPr txBox="1">
            <a:spLocks noGrp="1"/>
          </p:cNvSpPr>
          <p:nvPr>
            <p:ph type="subTitle" idx="4294967295"/>
          </p:nvPr>
        </p:nvSpPr>
        <p:spPr>
          <a:xfrm>
            <a:off x="3485400" y="3552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1049708" name="Google Shape;1800;p54"/>
          <p:cNvSpPr txBox="1">
            <a:spLocks noGrp="1"/>
          </p:cNvSpPr>
          <p:nvPr>
            <p:ph type="subTitle" idx="4294967295"/>
          </p:nvPr>
        </p:nvSpPr>
        <p:spPr>
          <a:xfrm>
            <a:off x="3485400" y="3011650"/>
            <a:ext cx="2173200" cy="6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9709" name="Google Shape;1801;p54"/>
          <p:cNvSpPr txBox="1">
            <a:spLocks noGrp="1"/>
          </p:cNvSpPr>
          <p:nvPr>
            <p:ph type="subTitle" idx="4294967295"/>
          </p:nvPr>
        </p:nvSpPr>
        <p:spPr>
          <a:xfrm>
            <a:off x="6032300" y="3552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 </a:t>
            </a:r>
          </a:p>
        </p:txBody>
      </p:sp>
      <p:sp>
        <p:nvSpPr>
          <p:cNvPr id="1049710" name="Google Shape;1802;p54"/>
          <p:cNvSpPr txBox="1">
            <a:spLocks noGrp="1"/>
          </p:cNvSpPr>
          <p:nvPr>
            <p:ph type="subTitle" idx="4294967295"/>
          </p:nvPr>
        </p:nvSpPr>
        <p:spPr>
          <a:xfrm>
            <a:off x="6032300" y="3011650"/>
            <a:ext cx="2173200" cy="6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pic>
        <p:nvPicPr>
          <p:cNvPr id="2097159" name="Picture 0" descr="WhatsApp Image 2025-10-10 at 16.57.29_6b2515d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5" y="339725"/>
            <a:ext cx="5625465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1813;p55"/>
          <p:cNvGrpSpPr/>
          <p:nvPr/>
        </p:nvGrpSpPr>
        <p:grpSpPr>
          <a:xfrm>
            <a:off x="4997780" y="1323607"/>
            <a:ext cx="3432984" cy="2496295"/>
            <a:chOff x="331763" y="414153"/>
            <a:chExt cx="6903246" cy="5019697"/>
          </a:xfrm>
        </p:grpSpPr>
        <p:sp>
          <p:nvSpPr>
            <p:cNvPr id="1049755" name="Google Shape;1814;p55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56" name="Google Shape;1815;p55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57" name="Google Shape;1816;p55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58" name="Google Shape;1817;p55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759" name="Google Shape;1819;p55"/>
          <p:cNvSpPr txBox="1">
            <a:spLocks noGrp="1"/>
          </p:cNvSpPr>
          <p:nvPr>
            <p:ph type="title"/>
          </p:nvPr>
        </p:nvSpPr>
        <p:spPr>
          <a:xfrm>
            <a:off x="374159" y="104085"/>
            <a:ext cx="3808095" cy="10629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Koneksi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dari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otak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ke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sumsum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tulang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belakang</a:t>
            </a:r>
            <a:endParaRPr lang="en-US" altLang="en-GB" sz="2400" dirty="0">
              <a:solidFill>
                <a:schemeClr val="accent3">
                  <a:lumMod val="50000"/>
                </a:schemeClr>
              </a:solidFill>
              <a:latin typeface="Harrington" panose="04040505050A02020702" pitchFamily="82" charset="0"/>
            </a:endParaRPr>
          </a:p>
        </p:txBody>
      </p:sp>
      <p:sp>
        <p:nvSpPr>
          <p:cNvPr id="1049760" name="Google Shape;1820;p55"/>
          <p:cNvSpPr txBox="1">
            <a:spLocks noGrp="1"/>
          </p:cNvSpPr>
          <p:nvPr>
            <p:ph type="subTitle" idx="1"/>
          </p:nvPr>
        </p:nvSpPr>
        <p:spPr>
          <a:xfrm>
            <a:off x="481111" y="1460872"/>
            <a:ext cx="4057015" cy="351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/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Korteks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motorik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memiliki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hubungan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langsung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otot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aksonnya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meluas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sumsum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tulang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belakang</a:t>
            </a:r>
            <a:r>
              <a:rPr lang="en-US" altLang="en-US" sz="1200" dirty="0"/>
              <a:t>, yang </a:t>
            </a:r>
            <a:r>
              <a:rPr lang="en-US" altLang="en-US" sz="1200" dirty="0" err="1"/>
              <a:t>menghasilkan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aktivitas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mengontrol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otot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Shik</a:t>
            </a:r>
            <a:r>
              <a:rPr lang="en-US" altLang="en-US" sz="1200" dirty="0"/>
              <a:t> &amp; </a:t>
            </a:r>
            <a:r>
              <a:rPr lang="en-US" altLang="en-US" sz="1200" dirty="0" err="1"/>
              <a:t>Orlovsky</a:t>
            </a:r>
            <a:r>
              <a:rPr lang="en-US" altLang="en-US" sz="1200" dirty="0"/>
              <a:t>, 1976).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Korteks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serebral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/>
              <a:t>sangat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tindakan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kompleks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berbicara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menulis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gerakan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tangan</a:t>
            </a:r>
            <a:r>
              <a:rPr lang="en-US" altLang="en-US" sz="1200" dirty="0"/>
              <a:t>. Hal </a:t>
            </a:r>
            <a:r>
              <a:rPr lang="en-US" altLang="en-US" sz="1200" dirty="0" err="1"/>
              <a:t>ini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kurang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bersin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tersedak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menangis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Rinn</a:t>
            </a:r>
            <a:r>
              <a:rPr lang="en-US" altLang="en-US" sz="1200" dirty="0"/>
              <a:t>, 1984). </a:t>
            </a:r>
            <a:r>
              <a:rPr lang="en-US" altLang="en-US" sz="1200" dirty="0" err="1"/>
              <a:t>Mungkin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kurangnya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kontrol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menjelaskan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mengapa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sulit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melakukan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tindakan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spontan</a:t>
            </a:r>
            <a:r>
              <a:rPr lang="en-US" altLang="en-US" sz="1200" dirty="0"/>
              <a:t>, dan </a:t>
            </a:r>
            <a:r>
              <a:rPr lang="en-US" altLang="en-US" sz="1200" dirty="0" err="1"/>
              <a:t>kebanyakan</a:t>
            </a:r>
            <a:r>
              <a:rPr lang="en-US" altLang="en-US" sz="1200" dirty="0"/>
              <a:t> orang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bisa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menangis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bersin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. </a:t>
            </a:r>
          </a:p>
        </p:txBody>
      </p:sp>
      <p:pic>
        <p:nvPicPr>
          <p:cNvPr id="2097160" name="Google Shape;1818;p55" descr="C:/Users/VIDYLAFAKEN/Downloads/Screenshot 2025-10-10 172042.pngScreenshot 2025-10-10 172042"/>
          <p:cNvPicPr preferRelativeResize="0"/>
          <p:nvPr/>
        </p:nvPicPr>
        <p:blipFill rotWithShape="1">
          <a:blip r:embed="rId3"/>
          <a:srcRect l="4136" r="4136"/>
          <a:stretch>
            <a:fillRect/>
          </a:stretch>
        </p:blipFill>
        <p:spPr>
          <a:xfrm>
            <a:off x="5089525" y="1416050"/>
            <a:ext cx="3233420" cy="198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1825;p56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1049786" name="Google Shape;1826;p56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87" name="Google Shape;1827;p56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61" name="Google Shape;1828;p56" descr="C:/Users/VIDYLAFAKEN/Downloads/Screenshot 2025-10-10 170717.pngScreenshot 2025-10-10 170717"/>
          <p:cNvPicPr preferRelativeResize="0"/>
          <p:nvPr/>
        </p:nvPicPr>
        <p:blipFill rotWithShape="1">
          <a:blip r:embed="rId3"/>
          <a:srcRect l="7569" r="7569"/>
          <a:stretch>
            <a:fillRect/>
          </a:stretch>
        </p:blipFill>
        <p:spPr>
          <a:xfrm>
            <a:off x="1619885" y="838835"/>
            <a:ext cx="2553970" cy="335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788" name="Google Shape;1829;p56"/>
          <p:cNvSpPr txBox="1">
            <a:spLocks noGrp="1"/>
          </p:cNvSpPr>
          <p:nvPr>
            <p:ph type="title"/>
          </p:nvPr>
        </p:nvSpPr>
        <p:spPr>
          <a:xfrm>
            <a:off x="4716145" y="669954"/>
            <a:ext cx="3597910" cy="10629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Korteks</a:t>
            </a:r>
            <a:r>
              <a:rPr lang="en-US" altLang="en-US" dirty="0">
                <a:latin typeface="Harrington" panose="04040505050A02020702" pitchFamily="82" charset="0"/>
              </a:rPr>
              <a:t> </a:t>
            </a:r>
            <a:r>
              <a:rPr lang="en-US" altLang="en-US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Serebral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49789" name="Google Shape;1830;p56"/>
          <p:cNvSpPr txBox="1">
            <a:spLocks noGrp="1"/>
          </p:cNvSpPr>
          <p:nvPr>
            <p:ph type="subTitle" idx="1"/>
          </p:nvPr>
        </p:nvSpPr>
        <p:spPr>
          <a:xfrm>
            <a:off x="4716145" y="1419225"/>
            <a:ext cx="4084320" cy="376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Korteks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motorik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memiliki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hubungan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langsung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otot</a:t>
            </a:r>
            <a:r>
              <a:rPr lang="en-US" altLang="en-US" sz="1200" dirty="0"/>
              <a:t>; </a:t>
            </a:r>
            <a:r>
              <a:rPr lang="en-US" altLang="en-US" sz="1200" dirty="0" err="1"/>
              <a:t>aksonnya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meluas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sumsum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tulang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belakang</a:t>
            </a:r>
            <a:r>
              <a:rPr lang="en-US" altLang="en-US" sz="1200" dirty="0"/>
              <a:t>, yang </a:t>
            </a:r>
            <a:r>
              <a:rPr lang="en-US" altLang="en-US" sz="1200" dirty="0" err="1"/>
              <a:t>menghasilkan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aktivitas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mengontrol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otot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Shik</a:t>
            </a:r>
            <a:r>
              <a:rPr lang="en-US" altLang="en-US" sz="1200" dirty="0"/>
              <a:t> &amp; </a:t>
            </a:r>
            <a:r>
              <a:rPr lang="en-US" altLang="en-US" sz="1200" dirty="0" err="1"/>
              <a:t>Orlovsky</a:t>
            </a:r>
            <a:r>
              <a:rPr lang="en-US" altLang="en-US" sz="1200" dirty="0"/>
              <a:t>, 1976). </a:t>
            </a:r>
            <a:r>
              <a:rPr lang="en-US" altLang="en-US" sz="1200" dirty="0" err="1">
                <a:solidFill>
                  <a:srgbClr val="C00000"/>
                </a:solidFill>
              </a:rPr>
              <a:t>Korteks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>
                <a:solidFill>
                  <a:srgbClr val="C00000"/>
                </a:solidFill>
              </a:rPr>
              <a:t>serebral</a:t>
            </a:r>
            <a:r>
              <a:rPr lang="en-US" altLang="en-US" sz="1200" dirty="0">
                <a:solidFill>
                  <a:srgbClr val="C00000"/>
                </a:solidFill>
              </a:rPr>
              <a:t> </a:t>
            </a:r>
            <a:r>
              <a:rPr lang="en-US" altLang="en-US" sz="1200" dirty="0" err="1"/>
              <a:t>sangat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tindakan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kompleks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berbicara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menulis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gerakan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tangan</a:t>
            </a:r>
            <a:r>
              <a:rPr lang="en-US" altLang="en-US" sz="1200" dirty="0"/>
              <a:t>. Hal </a:t>
            </a:r>
            <a:r>
              <a:rPr lang="en-US" altLang="en-US" sz="1200" dirty="0" err="1"/>
              <a:t>ini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kurang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bersin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tersedak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menangis</a:t>
            </a:r>
            <a:r>
              <a:rPr lang="en-US" altLang="en-US" sz="1200" dirty="0"/>
              <a:t> (</a:t>
            </a:r>
            <a:r>
              <a:rPr lang="en-US" altLang="en-US" sz="1200" dirty="0" err="1"/>
              <a:t>Rinn</a:t>
            </a:r>
            <a:r>
              <a:rPr lang="en-US" altLang="en-US" sz="1200" dirty="0"/>
              <a:t>, 1984). </a:t>
            </a:r>
            <a:r>
              <a:rPr lang="en-US" altLang="en-US" sz="1200" dirty="0" err="1"/>
              <a:t>Mungkin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kurangnya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kontrol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menjelaskan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mengapa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sulit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melakukan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tindakan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tertawa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spontan</a:t>
            </a:r>
            <a:r>
              <a:rPr lang="en-US" altLang="en-US" sz="1200" dirty="0"/>
              <a:t>, dan </a:t>
            </a:r>
            <a:r>
              <a:rPr lang="en-US" altLang="en-US" sz="1200" dirty="0" err="1"/>
              <a:t>kebanyakan</a:t>
            </a:r>
            <a:r>
              <a:rPr lang="en-US" altLang="en-US" sz="1200" dirty="0"/>
              <a:t> orang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bisa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menangis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bersin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sukarela</a:t>
            </a:r>
            <a:r>
              <a:rPr lang="en-US" altLang="en-US" sz="1200" dirty="0"/>
              <a:t>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2" name="Google Shape;1835;p57"/>
          <p:cNvSpPr txBox="1">
            <a:spLocks noGrp="1"/>
          </p:cNvSpPr>
          <p:nvPr>
            <p:ph type="title"/>
          </p:nvPr>
        </p:nvSpPr>
        <p:spPr>
          <a:xfrm>
            <a:off x="2243999" y="368595"/>
            <a:ext cx="4752223" cy="12830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Area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Dekat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Korteks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Motorik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Utama</a:t>
            </a:r>
          </a:p>
        </p:txBody>
      </p:sp>
      <p:sp>
        <p:nvSpPr>
          <p:cNvPr id="1049793" name="Google Shape;1836;p57"/>
          <p:cNvSpPr txBox="1">
            <a:spLocks noGrp="1"/>
          </p:cNvSpPr>
          <p:nvPr>
            <p:ph type="subTitle" idx="1"/>
          </p:nvPr>
        </p:nvSpPr>
        <p:spPr>
          <a:xfrm>
            <a:off x="918473" y="1424843"/>
            <a:ext cx="7332391" cy="3083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Di </a:t>
            </a:r>
            <a:r>
              <a:rPr lang="en-GB" dirty="0" err="1">
                <a:solidFill>
                  <a:srgbClr val="FF0000"/>
                </a:solidFill>
              </a:rPr>
              <a:t>korteks</a:t>
            </a:r>
            <a:r>
              <a:rPr lang="en-GB" dirty="0">
                <a:solidFill>
                  <a:srgbClr val="FF0000"/>
                </a:solidFill>
              </a:rPr>
              <a:t> parietal posterior</a:t>
            </a:r>
            <a:r>
              <a:rPr lang="en-GB" dirty="0"/>
              <a:t>, </a:t>
            </a:r>
            <a:r>
              <a:rPr lang="en-GB" dirty="0" err="1"/>
              <a:t>beberapa</a:t>
            </a:r>
            <a:r>
              <a:rPr lang="en-GB" dirty="0"/>
              <a:t> neuron </a:t>
            </a:r>
            <a:r>
              <a:rPr lang="en-GB" dirty="0" err="1"/>
              <a:t>berespon</a:t>
            </a:r>
            <a:r>
              <a:rPr lang="en-GB" dirty="0"/>
              <a:t> </a:t>
            </a:r>
            <a:r>
              <a:rPr lang="en-GB" dirty="0" err="1"/>
              <a:t>terutama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rangsangan</a:t>
            </a:r>
            <a:r>
              <a:rPr lang="en-GB" dirty="0"/>
              <a:t> visual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somatosensori</a:t>
            </a:r>
            <a:r>
              <a:rPr lang="en-GB" dirty="0"/>
              <a:t> yang lain </a:t>
            </a:r>
            <a:r>
              <a:rPr lang="en-GB" dirty="0" err="1"/>
              <a:t>sebagian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merespons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di masa </a:t>
            </a:r>
            <a:r>
              <a:rPr lang="en-GB" dirty="0" err="1"/>
              <a:t>depan</a:t>
            </a:r>
            <a:r>
              <a:rPr lang="en-GB" dirty="0"/>
              <a:t>, dan yang lain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menanggapi</a:t>
            </a:r>
            <a:r>
              <a:rPr lang="en-GB" dirty="0"/>
              <a:t> </a:t>
            </a:r>
            <a:r>
              <a:rPr lang="en-GB" dirty="0" err="1"/>
              <a:t>campuran</a:t>
            </a:r>
            <a:r>
              <a:rPr lang="en-GB" dirty="0"/>
              <a:t> </a:t>
            </a:r>
            <a:r>
              <a:rPr lang="en-GB" dirty="0" err="1"/>
              <a:t>rumit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stimulus dan </a:t>
            </a:r>
            <a:r>
              <a:rPr lang="en-GB" dirty="0" err="1"/>
              <a:t>respon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datang</a:t>
            </a:r>
            <a:r>
              <a:rPr lang="en-GB" dirty="0"/>
              <a:t> (</a:t>
            </a:r>
            <a:r>
              <a:rPr lang="en-GB" dirty="0" err="1"/>
              <a:t>Shadlen</a:t>
            </a:r>
            <a:r>
              <a:rPr lang="en-GB" dirty="0"/>
              <a:t> &amp; </a:t>
            </a:r>
            <a:r>
              <a:rPr lang="en-GB" dirty="0" err="1"/>
              <a:t>Baru</a:t>
            </a:r>
            <a:r>
              <a:rPr lang="en-GB" dirty="0"/>
              <a:t>, 1996). </a:t>
            </a:r>
            <a:r>
              <a:rPr lang="en-GB" dirty="0" err="1"/>
              <a:t>Bandingkan</a:t>
            </a:r>
            <a:r>
              <a:rPr lang="en-GB" dirty="0"/>
              <a:t> </a:t>
            </a:r>
            <a:r>
              <a:rPr lang="en-GB" dirty="0" err="1"/>
              <a:t>efek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parietal posterior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</a:t>
            </a:r>
            <a:r>
              <a:rPr lang="en-GB" dirty="0" err="1"/>
              <a:t>oksipital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temporal. Orang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parietal posterior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akurat</a:t>
            </a:r>
            <a:r>
              <a:rPr lang="en-GB" dirty="0"/>
              <a:t>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apa</a:t>
            </a:r>
            <a:r>
              <a:rPr lang="en-GB" dirty="0"/>
              <a:t> yang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lihat</a:t>
            </a:r>
            <a:r>
              <a:rPr lang="en-GB" dirty="0"/>
              <a:t>, </a:t>
            </a:r>
            <a:r>
              <a:rPr lang="en-GB" dirty="0" err="1"/>
              <a:t>tetapi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mengalami</a:t>
            </a:r>
            <a:r>
              <a:rPr lang="en-GB" dirty="0"/>
              <a:t> </a:t>
            </a:r>
            <a:r>
              <a:rPr lang="en-GB" dirty="0" err="1"/>
              <a:t>kesulitan</a:t>
            </a:r>
            <a:r>
              <a:rPr lang="en-GB" dirty="0"/>
              <a:t>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persepsi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tindakan</a:t>
            </a:r>
            <a:r>
              <a:rPr lang="en-GB" dirty="0"/>
              <a:t>. </a:t>
            </a:r>
            <a:r>
              <a:rPr lang="en-GB" dirty="0" err="1">
                <a:solidFill>
                  <a:srgbClr val="C00000"/>
                </a:solidFill>
              </a:rPr>
              <a:t>Korteks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somatosensori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utama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adalah</a:t>
            </a:r>
            <a:r>
              <a:rPr lang="en-GB" dirty="0"/>
              <a:t> area </a:t>
            </a:r>
            <a:r>
              <a:rPr lang="en-GB" dirty="0" err="1"/>
              <a:t>penerima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sentuhan</a:t>
            </a:r>
            <a:r>
              <a:rPr lang="en-GB" dirty="0"/>
              <a:t> dan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tubuh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. Neuron di area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sangat</a:t>
            </a:r>
            <a:r>
              <a:rPr lang="en-GB" dirty="0"/>
              <a:t>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en-GB" dirty="0" err="1"/>
              <a:t>tangan</a:t>
            </a:r>
            <a:r>
              <a:rPr lang="en-GB" dirty="0"/>
              <a:t> </a:t>
            </a:r>
            <a:r>
              <a:rPr lang="en-GB" dirty="0" err="1"/>
              <a:t>menggenggam</a:t>
            </a:r>
            <a:r>
              <a:rPr lang="en-GB" dirty="0"/>
              <a:t> </a:t>
            </a:r>
            <a:r>
              <a:rPr lang="en-GB" dirty="0" err="1"/>
              <a:t>sesuatu</a:t>
            </a:r>
            <a:r>
              <a:rPr lang="en-GB" dirty="0"/>
              <a:t>, </a:t>
            </a:r>
            <a:r>
              <a:rPr lang="en-GB" dirty="0" err="1"/>
              <a:t>merespons</a:t>
            </a:r>
            <a:r>
              <a:rPr lang="en-GB" dirty="0"/>
              <a:t> </a:t>
            </a:r>
            <a:r>
              <a:rPr lang="en-GB" dirty="0" err="1"/>
              <a:t>keduanya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bentuknya</a:t>
            </a:r>
            <a:r>
              <a:rPr lang="en-GB" dirty="0"/>
              <a:t> </a:t>
            </a:r>
            <a:r>
              <a:rPr lang="en-GB" dirty="0" err="1"/>
              <a:t>objek</a:t>
            </a:r>
            <a:r>
              <a:rPr lang="en-GB" dirty="0"/>
              <a:t> dan </a:t>
            </a: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,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menggenggam</a:t>
            </a:r>
            <a:r>
              <a:rPr lang="en-GB" dirty="0"/>
              <a:t>, </a:t>
            </a:r>
            <a:r>
              <a:rPr lang="en-GB" dirty="0" err="1"/>
              <a:t>mengangkat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menurunkan</a:t>
            </a:r>
            <a:r>
              <a:rPr lang="en-GB" dirty="0"/>
              <a:t>. </a:t>
            </a:r>
            <a:r>
              <a:rPr lang="en-GB" dirty="0" err="1">
                <a:solidFill>
                  <a:srgbClr val="FFC000"/>
                </a:solidFill>
              </a:rPr>
              <a:t>Korteks</a:t>
            </a:r>
            <a:r>
              <a:rPr lang="en-GB" dirty="0">
                <a:solidFill>
                  <a:srgbClr val="FFC000"/>
                </a:solidFill>
              </a:rPr>
              <a:t> prefrontal </a:t>
            </a:r>
            <a:r>
              <a:rPr lang="en-GB" dirty="0" err="1"/>
              <a:t>merespons</a:t>
            </a:r>
            <a:r>
              <a:rPr lang="en-GB" dirty="0"/>
              <a:t> </a:t>
            </a:r>
            <a:r>
              <a:rPr lang="en-GB" dirty="0" err="1"/>
              <a:t>cahaya</a:t>
            </a:r>
            <a:r>
              <a:rPr lang="en-GB" dirty="0"/>
              <a:t>, </a:t>
            </a:r>
            <a:r>
              <a:rPr lang="en-GB" dirty="0" err="1"/>
              <a:t>suara</a:t>
            </a:r>
            <a:r>
              <a:rPr lang="en-GB" dirty="0"/>
              <a:t>, dan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sensorik</a:t>
            </a:r>
            <a:r>
              <a:rPr lang="en-GB" dirty="0"/>
              <a:t> lain yang </a:t>
            </a:r>
            <a:r>
              <a:rPr lang="en-GB" dirty="0" err="1"/>
              <a:t>mengarah</a:t>
            </a:r>
            <a:r>
              <a:rPr lang="en-GB" dirty="0"/>
              <a:t> pada </a:t>
            </a:r>
            <a:r>
              <a:rPr lang="en-GB" dirty="0" err="1"/>
              <a:t>gerakan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6" name="Google Shape;1835;p57"/>
          <p:cNvSpPr txBox="1">
            <a:spLocks noGrp="1"/>
          </p:cNvSpPr>
          <p:nvPr>
            <p:ph type="title"/>
          </p:nvPr>
        </p:nvSpPr>
        <p:spPr>
          <a:xfrm>
            <a:off x="-368573" y="611892"/>
            <a:ext cx="4752223" cy="627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Otak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Kecil</a:t>
            </a:r>
          </a:p>
        </p:txBody>
      </p:sp>
      <p:sp>
        <p:nvSpPr>
          <p:cNvPr id="1049797" name="Google Shape;1836;p57"/>
          <p:cNvSpPr txBox="1">
            <a:spLocks noGrp="1"/>
          </p:cNvSpPr>
          <p:nvPr>
            <p:ph type="subTitle" idx="1"/>
          </p:nvPr>
        </p:nvSpPr>
        <p:spPr>
          <a:xfrm>
            <a:off x="918473" y="1424843"/>
            <a:ext cx="7332391" cy="3083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 err="1"/>
              <a:t>Istilah</a:t>
            </a:r>
            <a:r>
              <a:rPr lang="en-GB" dirty="0"/>
              <a:t> </a:t>
            </a:r>
            <a:r>
              <a:rPr lang="en-GB" dirty="0" err="1"/>
              <a:t>serebelum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bahasa</a:t>
            </a:r>
            <a:r>
              <a:rPr lang="en-GB" dirty="0"/>
              <a:t> Latin </a:t>
            </a:r>
            <a:r>
              <a:rPr lang="en-GB" dirty="0" err="1"/>
              <a:t>untuk</a:t>
            </a:r>
            <a:r>
              <a:rPr lang="en-GB" dirty="0"/>
              <a:t> "</a:t>
            </a:r>
            <a:r>
              <a:rPr lang="en-GB" dirty="0" err="1"/>
              <a:t>otak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." </a:t>
            </a:r>
            <a:r>
              <a:rPr lang="en-GB" dirty="0" err="1"/>
              <a:t>Dasawarsa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,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dijelaskan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“</a:t>
            </a:r>
            <a:r>
              <a:rPr lang="en-GB" dirty="0" err="1"/>
              <a:t>keseimbangan</a:t>
            </a:r>
            <a:r>
              <a:rPr lang="en-GB" dirty="0"/>
              <a:t> dan </a:t>
            </a:r>
            <a:r>
              <a:rPr lang="en-GB" dirty="0" err="1"/>
              <a:t>koordinasi</a:t>
            </a:r>
            <a:r>
              <a:rPr lang="en-GB" dirty="0"/>
              <a:t>”. Cerebellum </a:t>
            </a:r>
            <a:r>
              <a:rPr lang="en-GB" dirty="0" err="1"/>
              <a:t>mengandung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neuron </a:t>
            </a:r>
            <a:r>
              <a:rPr lang="en-GB" dirty="0" err="1"/>
              <a:t>daripada</a:t>
            </a:r>
            <a:r>
              <a:rPr lang="en-GB" dirty="0"/>
              <a:t> </a:t>
            </a:r>
            <a:r>
              <a:rPr lang="en-GB" dirty="0" err="1"/>
              <a:t>gabungan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 (R. Williams &amp; </a:t>
            </a:r>
            <a:r>
              <a:rPr lang="en-GB" dirty="0" err="1"/>
              <a:t>Herrup</a:t>
            </a:r>
            <a:r>
              <a:rPr lang="en-GB" dirty="0"/>
              <a:t>, 1988) dan </a:t>
            </a:r>
            <a:r>
              <a:rPr lang="en-GB" dirty="0" err="1"/>
              <a:t>sejumlah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sinapsis</a:t>
            </a:r>
            <a:r>
              <a:rPr lang="en-GB" dirty="0"/>
              <a:t>. </a:t>
            </a:r>
            <a:r>
              <a:rPr lang="en-GB" dirty="0" err="1"/>
              <a:t>Efek</a:t>
            </a:r>
            <a:r>
              <a:rPr lang="en-GB" dirty="0"/>
              <a:t> yang paling </a:t>
            </a:r>
            <a:r>
              <a:rPr lang="en-GB" dirty="0" err="1"/>
              <a:t>jelas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</a:t>
            </a:r>
            <a:r>
              <a:rPr lang="en-GB" dirty="0" err="1"/>
              <a:t>serebelar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yang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akurasi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dan </a:t>
            </a:r>
            <a:r>
              <a:rPr lang="en-GB" dirty="0" err="1"/>
              <a:t>waktu</a:t>
            </a:r>
            <a:r>
              <a:rPr lang="en-GB" dirty="0"/>
              <a:t>. </a:t>
            </a:r>
            <a:r>
              <a:rPr lang="en-GB" dirty="0" err="1"/>
              <a:t>Misalnya</a:t>
            </a:r>
            <a:r>
              <a:rPr lang="en-GB" dirty="0"/>
              <a:t>, orang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serebelum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</a:t>
            </a:r>
            <a:r>
              <a:rPr lang="en-GB" dirty="0" err="1"/>
              <a:t>mengalami</a:t>
            </a:r>
            <a:r>
              <a:rPr lang="en-GB" dirty="0"/>
              <a:t> </a:t>
            </a:r>
            <a:r>
              <a:rPr lang="en-GB" dirty="0" err="1"/>
              <a:t>kesulitan</a:t>
            </a:r>
            <a:r>
              <a:rPr lang="en-GB" dirty="0"/>
              <a:t> </a:t>
            </a:r>
            <a:r>
              <a:rPr lang="en-GB" dirty="0" err="1"/>
              <a:t>mengetuk</a:t>
            </a:r>
            <a:r>
              <a:rPr lang="en-GB" dirty="0"/>
              <a:t> </a:t>
            </a:r>
            <a:r>
              <a:rPr lang="en-GB" dirty="0" err="1"/>
              <a:t>ritme</a:t>
            </a:r>
            <a:r>
              <a:rPr lang="en-GB" dirty="0"/>
              <a:t>, </a:t>
            </a:r>
            <a:r>
              <a:rPr lang="en-GB" dirty="0" err="1"/>
              <a:t>bertepuk</a:t>
            </a:r>
            <a:r>
              <a:rPr lang="en-GB" dirty="0"/>
              <a:t> </a:t>
            </a:r>
            <a:r>
              <a:rPr lang="en-GB" dirty="0" err="1"/>
              <a:t>tangan</a:t>
            </a:r>
            <a:r>
              <a:rPr lang="en-GB" dirty="0"/>
              <a:t> </a:t>
            </a:r>
            <a:r>
              <a:rPr lang="en-GB" dirty="0" err="1"/>
              <a:t>menunjuk</a:t>
            </a:r>
            <a:r>
              <a:rPr lang="en-GB" dirty="0"/>
              <a:t> </a:t>
            </a:r>
            <a:r>
              <a:rPr lang="en-GB" dirty="0" err="1"/>
              <a:t>benda</a:t>
            </a:r>
            <a:r>
              <a:rPr lang="en-GB" dirty="0"/>
              <a:t> </a:t>
            </a:r>
            <a:r>
              <a:rPr lang="en-GB" dirty="0" err="1"/>
              <a:t>bergerak</a:t>
            </a:r>
            <a:r>
              <a:rPr lang="en-GB" dirty="0"/>
              <a:t>, </a:t>
            </a:r>
            <a:r>
              <a:rPr lang="en-GB" dirty="0" err="1"/>
              <a:t>berbicara</a:t>
            </a:r>
            <a:r>
              <a:rPr lang="en-GB" dirty="0"/>
              <a:t>, </a:t>
            </a:r>
            <a:r>
              <a:rPr lang="en-GB" dirty="0" err="1"/>
              <a:t>menulis</a:t>
            </a:r>
            <a:r>
              <a:rPr lang="en-GB" dirty="0"/>
              <a:t>, </a:t>
            </a:r>
            <a:r>
              <a:rPr lang="en-GB" dirty="0" err="1"/>
              <a:t>mengetik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memainkan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musik</a:t>
            </a:r>
            <a:r>
              <a:rPr lang="en-GB" dirty="0"/>
              <a:t>. Setelah </a:t>
            </a:r>
            <a:r>
              <a:rPr lang="en-GB" dirty="0" err="1"/>
              <a:t>kerusakan</a:t>
            </a:r>
            <a:r>
              <a:rPr lang="en-GB" dirty="0"/>
              <a:t> pada </a:t>
            </a:r>
            <a:r>
              <a:rPr lang="en-GB" dirty="0" err="1"/>
              <a:t>korteks</a:t>
            </a:r>
            <a:r>
              <a:rPr lang="en-GB" dirty="0"/>
              <a:t> </a:t>
            </a:r>
            <a:r>
              <a:rPr lang="en-GB" dirty="0" err="1"/>
              <a:t>serebelar</a:t>
            </a:r>
            <a:r>
              <a:rPr lang="en-GB" dirty="0"/>
              <a:t>, </a:t>
            </a:r>
            <a:r>
              <a:rPr lang="en-GB" dirty="0" err="1"/>
              <a:t>seseorang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: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. </a:t>
            </a:r>
            <a:r>
              <a:rPr lang="en-GB" dirty="0" err="1"/>
              <a:t>Entah</a:t>
            </a:r>
            <a:r>
              <a:rPr lang="en-GB" dirty="0"/>
              <a:t> </a:t>
            </a:r>
            <a:r>
              <a:rPr lang="en-GB" dirty="0" err="1"/>
              <a:t>jari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berhenti</a:t>
            </a:r>
            <a:r>
              <a:rPr lang="en-GB" dirty="0"/>
              <a:t>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jauh</a:t>
            </a:r>
            <a:r>
              <a:rPr lang="en-GB" dirty="0"/>
              <a:t>,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wajah</a:t>
            </a:r>
            <a:r>
              <a:rPr lang="en-GB" dirty="0"/>
              <a:t>. </a:t>
            </a:r>
            <a:r>
              <a:rPr lang="en-GB" dirty="0" err="1"/>
              <a:t>Gejala</a:t>
            </a:r>
            <a:r>
              <a:rPr lang="en-GB" dirty="0"/>
              <a:t> </a:t>
            </a:r>
            <a:r>
              <a:rPr lang="en-GB" dirty="0" err="1"/>
              <a:t>kerusakan</a:t>
            </a:r>
            <a:r>
              <a:rPr lang="en-GB" dirty="0"/>
              <a:t> </a:t>
            </a:r>
            <a:r>
              <a:rPr lang="en-GB" dirty="0" err="1"/>
              <a:t>serebelar</a:t>
            </a:r>
            <a:r>
              <a:rPr lang="en-GB" dirty="0"/>
              <a:t> </a:t>
            </a:r>
            <a:r>
              <a:rPr lang="en-GB" dirty="0" err="1"/>
              <a:t>menyerupai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keracunan</a:t>
            </a:r>
            <a:r>
              <a:rPr lang="en-GB" dirty="0"/>
              <a:t> </a:t>
            </a:r>
            <a:r>
              <a:rPr lang="en-GB" dirty="0" err="1"/>
              <a:t>alkohol</a:t>
            </a:r>
            <a:r>
              <a:rPr lang="en-GB" dirty="0"/>
              <a:t>: </a:t>
            </a:r>
            <a:r>
              <a:rPr lang="en-GB" dirty="0" err="1"/>
              <a:t>kecanggungan</a:t>
            </a:r>
            <a:r>
              <a:rPr lang="en-GB" dirty="0"/>
              <a:t>, </a:t>
            </a:r>
            <a:r>
              <a:rPr lang="en-GB" dirty="0" err="1"/>
              <a:t>bicara</a:t>
            </a:r>
            <a:r>
              <a:rPr lang="en-GB" dirty="0"/>
              <a:t> </a:t>
            </a:r>
            <a:r>
              <a:rPr lang="en-GB" dirty="0" err="1"/>
              <a:t>cadel</a:t>
            </a:r>
            <a:r>
              <a:rPr lang="en-GB" dirty="0"/>
              <a:t>, dan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mata</a:t>
            </a:r>
            <a:r>
              <a:rPr lang="en-GB" dirty="0"/>
              <a:t>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akurat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Google Shape;1359;p36"/>
          <p:cNvSpPr txBox="1"/>
          <p:nvPr/>
        </p:nvSpPr>
        <p:spPr>
          <a:xfrm>
            <a:off x="4831997" y="4147800"/>
            <a:ext cx="320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graphicFrame>
        <p:nvGraphicFramePr>
          <p:cNvPr id="6" name="Google Shape;1356;p36">
            <a:extLst>
              <a:ext uri="{FF2B5EF4-FFF2-40B4-BE49-F238E27FC236}">
                <a16:creationId xmlns:a16="http://schemas.microsoft.com/office/drawing/2014/main" id="{2AE2FC1A-E948-BB71-A47F-9A209AA1790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50651"/>
              </p:ext>
            </p:extLst>
          </p:nvPr>
        </p:nvGraphicFramePr>
        <p:xfrm>
          <a:off x="697832" y="885525"/>
          <a:ext cx="7748336" cy="3262275"/>
        </p:xfrm>
        <a:graphic>
          <a:graphicData uri="http://schemas.openxmlformats.org/drawingml/2006/table">
            <a:tbl>
              <a:tblPr>
                <a:noFill/>
                <a:tableStyleId>{586F7B91-39E9-40DF-91CE-4149424B172F}</a:tableStyleId>
              </a:tblPr>
              <a:tblGrid>
                <a:gridCol w="23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3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8.1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Kontrol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Gerakan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Otot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dan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gerakan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Hewan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Otot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cepat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dan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otot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lambat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Urutan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perilaku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Satuan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gerakan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Gerakan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dengan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sensivisitas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yang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berbeda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terhadap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umpan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balik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Eksitensi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dan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aplikasi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refleks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alt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bayi</a:t>
                      </a:r>
                      <a:r>
                        <a:rPr lang="en-US" alt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8.2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Mekanisme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Gerakan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Otak</a:t>
                      </a:r>
                      <a:endParaRPr lang="en-US" sz="1100" b="1" dirty="0">
                        <a:solidFill>
                          <a:schemeClr val="dk1"/>
                        </a:solidFill>
                        <a:latin typeface="Lato" panose="020F0502020204030203"/>
                        <a:ea typeface="Lato" panose="020F0502020204030203"/>
                        <a:cs typeface="Lato" panose="020F0502020204030203"/>
                        <a:sym typeface="Lato" panose="020F0502020204030203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Korteks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serebral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Koneksi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dari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otak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ke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sumsum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tulang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belakang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Area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dekat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korteks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motorik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utama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Keputusan dan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gerakan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sadar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Otak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kecil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Bukti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peran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luas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Ganglia basal, Area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otak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dan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pembelajaran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motorik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9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8.3 </a:t>
                      </a:r>
                      <a:r>
                        <a:rPr lang="en-US" sz="1100" b="1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Gangguan</a:t>
                      </a:r>
                      <a:r>
                        <a:rPr lang="en-US" sz="1100" b="1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Gerakan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Kemungkinan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penyebab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Perawatan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L-Dopa,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Terapi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selain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L-Dopa,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Penyakit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Hungtinton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Tes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keturunan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 dan </a:t>
                      </a:r>
                      <a:r>
                        <a:rPr lang="en-US" sz="1000" dirty="0" err="1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presimtomatik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  <a:latin typeface="Lato" panose="020F0502020204030203"/>
                          <a:ea typeface="Lato" panose="020F0502020204030203"/>
                          <a:cs typeface="Lato" panose="020F0502020204030203"/>
                          <a:sym typeface="Lato" panose="020F0502020204030203"/>
                        </a:rPr>
                        <a:t>,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1813;p55"/>
          <p:cNvGrpSpPr/>
          <p:nvPr/>
        </p:nvGrpSpPr>
        <p:grpSpPr>
          <a:xfrm>
            <a:off x="4997780" y="1323607"/>
            <a:ext cx="3432984" cy="2496295"/>
            <a:chOff x="331763" y="414153"/>
            <a:chExt cx="6903246" cy="5019697"/>
          </a:xfrm>
        </p:grpSpPr>
        <p:sp>
          <p:nvSpPr>
            <p:cNvPr id="1049800" name="Google Shape;1814;p55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01" name="Google Shape;1815;p55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02" name="Google Shape;1816;p55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03" name="Google Shape;1817;p55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804" name="Google Shape;1819;p55"/>
          <p:cNvSpPr txBox="1">
            <a:spLocks noGrp="1"/>
          </p:cNvSpPr>
          <p:nvPr>
            <p:ph type="title"/>
          </p:nvPr>
        </p:nvSpPr>
        <p:spPr>
          <a:xfrm>
            <a:off x="356024" y="396949"/>
            <a:ext cx="3808095" cy="4440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Bukti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altLang="en-GB" sz="24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Peran</a:t>
            </a:r>
            <a:r>
              <a:rPr lang="en-US" altLang="en-GB" sz="24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Luas</a:t>
            </a:r>
          </a:p>
        </p:txBody>
      </p:sp>
      <p:sp>
        <p:nvSpPr>
          <p:cNvPr id="1049805" name="Google Shape;1820;p55"/>
          <p:cNvSpPr txBox="1">
            <a:spLocks noGrp="1"/>
          </p:cNvSpPr>
          <p:nvPr>
            <p:ph type="subTitle" idx="1"/>
          </p:nvPr>
        </p:nvSpPr>
        <p:spPr>
          <a:xfrm>
            <a:off x="347729" y="881623"/>
            <a:ext cx="4534563" cy="3905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kecil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diduga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berperan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membangun</a:t>
            </a:r>
            <a:r>
              <a:rPr lang="en-US" altLang="en-US" sz="1200" dirty="0"/>
              <a:t> program </a:t>
            </a:r>
            <a:r>
              <a:rPr lang="en-US" altLang="en-US" sz="1200" dirty="0" err="1"/>
              <a:t>motorik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baru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memungkinkan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eksekusi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urutan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tindakan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keseluruhan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Penelitian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menunjukkan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bahwa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kerusakan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serebelum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mengganggu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pembelajaran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motorik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Kerusakan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serebelum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mengganggu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kemampuan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individu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mengatur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waktu</a:t>
            </a:r>
            <a:r>
              <a:rPr lang="en-US" altLang="en-US" sz="1200" dirty="0"/>
              <a:t> (timing)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berbagai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tugas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Menariknya</a:t>
            </a:r>
            <a:r>
              <a:rPr lang="en-US" altLang="en-US" sz="1200" dirty="0"/>
              <a:t>, orang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kerusakan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serebelum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terganggu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mengendalikan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aspek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gerakan</a:t>
            </a:r>
            <a:r>
              <a:rPr lang="en-US" altLang="en-US" sz="1200" dirty="0"/>
              <a:t> lain,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kekuatan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gerakan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nada mana yang </a:t>
            </a:r>
            <a:r>
              <a:rPr lang="en-US" altLang="en-US" sz="1200" dirty="0" err="1"/>
              <a:t>lebih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keras</a:t>
            </a:r>
            <a:r>
              <a:rPr lang="en-US" altLang="en-US" sz="1200" dirty="0"/>
              <a:t>. Hal </a:t>
            </a:r>
            <a:r>
              <a:rPr lang="en-US" altLang="en-US" sz="1200" dirty="0" err="1"/>
              <a:t>ini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jelas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menunjukkan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bahwa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kecil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spesifik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adalah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pusat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pengaturan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waktu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tugas-tugas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motorik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persepsi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kecil</a:t>
            </a:r>
            <a:r>
              <a:rPr lang="en-US" altLang="en-US" sz="1200" dirty="0"/>
              <a:t> juga </a:t>
            </a:r>
            <a:r>
              <a:rPr lang="en-US" altLang="en-US" sz="1200" dirty="0" err="1"/>
              <a:t>berperan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penting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sebagai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bagian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perhatian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Bagi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kebanyakan</a:t>
            </a:r>
            <a:r>
              <a:rPr lang="en-US" altLang="en-US" sz="1200" dirty="0"/>
              <a:t> orang, </a:t>
            </a:r>
            <a:r>
              <a:rPr lang="en-US" altLang="en-US" sz="1200" dirty="0" err="1"/>
              <a:t>sinyal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meningkatkan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kinerja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bahkan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jika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muncul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hanya</a:t>
            </a:r>
            <a:r>
              <a:rPr lang="en-US" altLang="en-US" sz="1200" dirty="0"/>
              <a:t> 100 </a:t>
            </a:r>
            <a:r>
              <a:rPr lang="en-US" altLang="en-US" sz="1200" dirty="0" err="1"/>
              <a:t>ms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sebelum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surat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orang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kerusakan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serebelar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sinyalnya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harus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muncul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hampir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sedetik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sebelum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surat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menjadi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bermanfaat</a:t>
            </a:r>
            <a:r>
              <a:rPr lang="en-US" altLang="en-US" sz="1200" dirty="0"/>
              <a:t>. </a:t>
            </a:r>
          </a:p>
        </p:txBody>
      </p:sp>
      <p:pic>
        <p:nvPicPr>
          <p:cNvPr id="209716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48" y="1416189"/>
            <a:ext cx="3202728" cy="2000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8" name="Google Shape;1835;p57"/>
          <p:cNvSpPr txBox="1">
            <a:spLocks noGrp="1"/>
          </p:cNvSpPr>
          <p:nvPr>
            <p:ph type="title"/>
          </p:nvPr>
        </p:nvSpPr>
        <p:spPr>
          <a:xfrm>
            <a:off x="1791860" y="453656"/>
            <a:ext cx="5585615" cy="10548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Keputusan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dan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Gerakan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Sadar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Harrington" panose="04040505050A02020702" pitchFamily="82" charset="0"/>
            </a:endParaRPr>
          </a:p>
        </p:txBody>
      </p:sp>
      <p:sp>
        <p:nvSpPr>
          <p:cNvPr id="1049809" name="Google Shape;1836;p57"/>
          <p:cNvSpPr txBox="1">
            <a:spLocks noGrp="1"/>
          </p:cNvSpPr>
          <p:nvPr>
            <p:ph type="subTitle" idx="1"/>
          </p:nvPr>
        </p:nvSpPr>
        <p:spPr>
          <a:xfrm>
            <a:off x="918471" y="1331309"/>
            <a:ext cx="7332391" cy="3083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Rata-rata, </a:t>
            </a:r>
            <a:r>
              <a:rPr lang="en-GB" dirty="0" err="1"/>
              <a:t>aktivitas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yang </a:t>
            </a:r>
            <a:r>
              <a:rPr lang="en-GB" dirty="0" err="1"/>
              <a:t>berhubungan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(</a:t>
            </a:r>
            <a:r>
              <a:rPr lang="en-GB" dirty="0" err="1"/>
              <a:t>potensial</a:t>
            </a:r>
            <a:r>
              <a:rPr lang="en-GB" dirty="0"/>
              <a:t> </a:t>
            </a:r>
            <a:r>
              <a:rPr lang="en-GB" dirty="0" err="1"/>
              <a:t>kesiapan</a:t>
            </a:r>
            <a:r>
              <a:rPr lang="en-GB" dirty="0"/>
              <a:t>)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 -+ 200 </a:t>
            </a:r>
            <a:r>
              <a:rPr lang="en-GB" dirty="0" err="1"/>
              <a:t>milidetik</a:t>
            </a:r>
            <a:r>
              <a:rPr lang="en-GB" dirty="0"/>
              <a:t> (</a:t>
            </a:r>
            <a:r>
              <a:rPr lang="en-GB" dirty="0" err="1"/>
              <a:t>ms</a:t>
            </a:r>
            <a:r>
              <a:rPr lang="en-GB" dirty="0"/>
              <a:t>) </a:t>
            </a: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objek</a:t>
            </a:r>
            <a:r>
              <a:rPr lang="en-GB" dirty="0"/>
              <a:t> </a:t>
            </a:r>
            <a:r>
              <a:rPr lang="en-GB" dirty="0" err="1"/>
              <a:t>melaporkan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bergerak</a:t>
            </a:r>
            <a:r>
              <a:rPr lang="en-GB" dirty="0"/>
              <a:t>. </a:t>
            </a:r>
            <a:r>
              <a:rPr lang="en-GB" dirty="0" err="1"/>
              <a:t>Namun</a:t>
            </a:r>
            <a:r>
              <a:rPr lang="en-GB" dirty="0"/>
              <a:t>, </a:t>
            </a:r>
            <a:r>
              <a:rPr lang="en-GB" dirty="0" err="1"/>
              <a:t>aktivitas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yang </a:t>
            </a:r>
            <a:r>
              <a:rPr lang="en-GB" dirty="0" err="1"/>
              <a:t>disebut</a:t>
            </a:r>
            <a:r>
              <a:rPr lang="en-GB" dirty="0"/>
              <a:t> </a:t>
            </a:r>
            <a:r>
              <a:rPr lang="en-GB" dirty="0" err="1"/>
              <a:t>potensi</a:t>
            </a:r>
            <a:r>
              <a:rPr lang="en-GB" dirty="0"/>
              <a:t> </a:t>
            </a:r>
            <a:r>
              <a:rPr lang="en-GB" dirty="0" err="1"/>
              <a:t>kesiapan</a:t>
            </a:r>
            <a:r>
              <a:rPr lang="en-GB" dirty="0"/>
              <a:t> </a:t>
            </a:r>
            <a:r>
              <a:rPr lang="en-GB" dirty="0" err="1"/>
              <a:t>motorik</a:t>
            </a:r>
            <a:r>
              <a:rPr lang="en-GB" dirty="0"/>
              <a:t> </a:t>
            </a:r>
            <a:r>
              <a:rPr lang="en-GB" dirty="0" err="1"/>
              <a:t>terdeteksi</a:t>
            </a:r>
            <a:r>
              <a:rPr lang="en-GB" dirty="0"/>
              <a:t> </a:t>
            </a:r>
            <a:r>
              <a:rPr lang="en-GB" dirty="0" err="1"/>
              <a:t>sekitar</a:t>
            </a:r>
            <a:r>
              <a:rPr lang="en-GB" dirty="0"/>
              <a:t> 500 </a:t>
            </a:r>
            <a:r>
              <a:rPr lang="en-GB" dirty="0" err="1"/>
              <a:t>ms</a:t>
            </a:r>
            <a:r>
              <a:rPr lang="en-GB" dirty="0"/>
              <a:t> </a:t>
            </a: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. Hal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aktivitas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yang </a:t>
            </a:r>
            <a:r>
              <a:rPr lang="en-GB" dirty="0" err="1"/>
              <a:t>bertanggung</a:t>
            </a:r>
            <a:r>
              <a:rPr lang="en-GB" dirty="0"/>
              <a:t> </a:t>
            </a:r>
            <a:r>
              <a:rPr lang="en-GB" dirty="0" err="1"/>
              <a:t>jawab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dimulai</a:t>
            </a:r>
            <a:r>
              <a:rPr lang="en-GB" dirty="0"/>
              <a:t> </a:t>
            </a: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bergerak</a:t>
            </a:r>
            <a:r>
              <a:rPr lang="en-GB" dirty="0"/>
              <a:t>. Stimulus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mencapai</a:t>
            </a:r>
            <a:r>
              <a:rPr lang="en-GB" dirty="0"/>
              <a:t> </a:t>
            </a:r>
            <a:r>
              <a:rPr lang="en-GB" dirty="0" err="1"/>
              <a:t>kekuatan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 </a:t>
            </a:r>
            <a:r>
              <a:rPr lang="en-GB" dirty="0" err="1"/>
              <a:t>sebelum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.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membuktikan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korteks</a:t>
            </a:r>
            <a:r>
              <a:rPr lang="en-GB" dirty="0"/>
              <a:t> </a:t>
            </a:r>
            <a:r>
              <a:rPr lang="en-GB" dirty="0" err="1"/>
              <a:t>motorik</a:t>
            </a:r>
            <a:r>
              <a:rPr lang="en-GB" dirty="0"/>
              <a:t> </a:t>
            </a:r>
            <a:r>
              <a:rPr lang="en-GB" dirty="0" err="1"/>
              <a:t>utuh</a:t>
            </a:r>
            <a:r>
              <a:rPr lang="en-GB" dirty="0"/>
              <a:t> (yang </a:t>
            </a:r>
            <a:r>
              <a:rPr lang="en-GB" dirty="0" err="1"/>
              <a:t>mengendalikan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) </a:t>
            </a:r>
            <a:r>
              <a:rPr lang="en-GB" dirty="0" err="1"/>
              <a:t>berperan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menghasilkan</a:t>
            </a:r>
            <a:r>
              <a:rPr lang="en-GB" dirty="0"/>
              <a:t> "</a:t>
            </a:r>
            <a:r>
              <a:rPr lang="en-GB" dirty="0" err="1"/>
              <a:t>niat</a:t>
            </a:r>
            <a:r>
              <a:rPr lang="en-GB" dirty="0"/>
              <a:t>"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representasi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yang </a:t>
            </a:r>
            <a:r>
              <a:rPr lang="en-GB" dirty="0" err="1"/>
              <a:t>diinginkan</a:t>
            </a:r>
            <a:r>
              <a:rPr lang="en-GB" dirty="0"/>
              <a:t>.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korteks</a:t>
            </a:r>
            <a:r>
              <a:rPr lang="en-GB" dirty="0"/>
              <a:t> </a:t>
            </a:r>
            <a:r>
              <a:rPr lang="en-GB" dirty="0" err="1"/>
              <a:t>motorik</a:t>
            </a:r>
            <a:r>
              <a:rPr lang="en-GB" dirty="0"/>
              <a:t>, </a:t>
            </a:r>
            <a:r>
              <a:rPr lang="en-GB" dirty="0" err="1"/>
              <a:t>perasaan</a:t>
            </a:r>
            <a:r>
              <a:rPr lang="en-GB" dirty="0"/>
              <a:t> "</a:t>
            </a:r>
            <a:r>
              <a:rPr lang="en-GB" dirty="0" err="1"/>
              <a:t>niat</a:t>
            </a:r>
            <a:r>
              <a:rPr lang="en-GB" dirty="0"/>
              <a:t>"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bergerak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muncul</a:t>
            </a:r>
            <a:r>
              <a:rPr lang="en-GB" dirty="0"/>
              <a:t> </a:t>
            </a:r>
            <a:r>
              <a:rPr lang="en-GB" dirty="0" err="1"/>
              <a:t>meskipun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lumpuh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1825;p56"/>
          <p:cNvGrpSpPr/>
          <p:nvPr/>
        </p:nvGrpSpPr>
        <p:grpSpPr>
          <a:xfrm rot="16200000">
            <a:off x="1193798" y="557084"/>
            <a:ext cx="2697276" cy="3672287"/>
            <a:chOff x="1655550" y="790900"/>
            <a:chExt cx="2510262" cy="3417671"/>
          </a:xfrm>
        </p:grpSpPr>
        <p:sp>
          <p:nvSpPr>
            <p:cNvPr id="1049812" name="Google Shape;1826;p56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13" name="Google Shape;1827;p56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63" name="Google Shape;1828;p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9298" y="1130315"/>
            <a:ext cx="3347903" cy="25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814" name="Google Shape;1829;p56"/>
          <p:cNvSpPr txBox="1">
            <a:spLocks noGrp="1"/>
          </p:cNvSpPr>
          <p:nvPr>
            <p:ph type="title"/>
          </p:nvPr>
        </p:nvSpPr>
        <p:spPr>
          <a:xfrm>
            <a:off x="4716145" y="669954"/>
            <a:ext cx="3568457" cy="749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Ganglia Basal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49815" name="Google Shape;1830;p56"/>
          <p:cNvSpPr txBox="1">
            <a:spLocks noGrp="1"/>
          </p:cNvSpPr>
          <p:nvPr>
            <p:ph type="subTitle" idx="1"/>
          </p:nvPr>
        </p:nvSpPr>
        <p:spPr>
          <a:xfrm>
            <a:off x="4564891" y="838567"/>
            <a:ext cx="4084320" cy="376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en-US" sz="1200" dirty="0" err="1"/>
              <a:t>Istilah</a:t>
            </a:r>
            <a:r>
              <a:rPr lang="en-US" altLang="en-US" sz="1200" dirty="0"/>
              <a:t> </a:t>
            </a:r>
            <a:r>
              <a:rPr lang="en-US" altLang="en-US" sz="1200" i="1" dirty="0"/>
              <a:t>ganglia basalis </a:t>
            </a:r>
            <a:r>
              <a:rPr lang="en-US" altLang="en-US" sz="1200" dirty="0" err="1"/>
              <a:t>berlaku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secara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kolektif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sekelompok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struktur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subkortikal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besar</a:t>
            </a:r>
            <a:r>
              <a:rPr lang="en-US" altLang="en-US" sz="1200" dirty="0"/>
              <a:t> di </a:t>
            </a:r>
            <a:r>
              <a:rPr lang="en-US" altLang="en-US" sz="1200" dirty="0" err="1"/>
              <a:t>otak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depan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Berbagai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otoritas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berbeda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struktur</a:t>
            </a:r>
            <a:r>
              <a:rPr lang="en-US" altLang="en-US" sz="1200" dirty="0"/>
              <a:t> mana yang </a:t>
            </a:r>
            <a:r>
              <a:rPr lang="en-US" altLang="en-US" sz="1200" dirty="0" err="1"/>
              <a:t>mereka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masukkan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sebagai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bagian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ganglia basal, </a:t>
            </a:r>
            <a:r>
              <a:rPr lang="en-US" altLang="en-US" sz="1200" dirty="0" err="1"/>
              <a:t>tetapi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masing-masing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mencakup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setidaknya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nukleus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kaudatus</a:t>
            </a:r>
            <a:r>
              <a:rPr lang="en-US" altLang="en-US" sz="1200" dirty="0"/>
              <a:t> , putamen, dan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pallidus. </a:t>
            </a:r>
            <a:r>
              <a:rPr lang="en-US" altLang="en-US" sz="1200" dirty="0" err="1"/>
              <a:t>Keluaran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nukleus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kaudatus</a:t>
            </a:r>
            <a:r>
              <a:rPr lang="en-US" altLang="en-US" sz="1200" dirty="0"/>
              <a:t> dan putamen </a:t>
            </a:r>
            <a:r>
              <a:rPr lang="en-US" altLang="en-US" sz="1200" dirty="0" err="1"/>
              <a:t>menuju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 dan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sana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terutama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thalamus, yang </a:t>
            </a:r>
            <a:r>
              <a:rPr lang="en-US" altLang="en-US" sz="1200" dirty="0" err="1"/>
              <a:t>meneruskannya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korteks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serebral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terutama</a:t>
            </a:r>
            <a:r>
              <a:rPr lang="en-US" altLang="en-US" sz="1200" dirty="0"/>
              <a:t> area </a:t>
            </a:r>
            <a:r>
              <a:rPr lang="en-US" altLang="en-US" sz="1200" dirty="0" err="1"/>
              <a:t>motoriknya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korteks</a:t>
            </a:r>
            <a:r>
              <a:rPr lang="en-US" altLang="en-US" sz="1200" dirty="0"/>
              <a:t> prefrontal. </a:t>
            </a:r>
            <a:r>
              <a:rPr lang="en-US" altLang="en-US" sz="1200" dirty="0" err="1"/>
              <a:t>Sebagian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besar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keluaran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 </a:t>
            </a:r>
            <a:r>
              <a:rPr lang="en-US" altLang="en-US" sz="1200" dirty="0" err="1"/>
              <a:t>ke</a:t>
            </a:r>
            <a:r>
              <a:rPr lang="en-US" altLang="en-US" sz="1200" dirty="0"/>
              <a:t> thalamus </a:t>
            </a:r>
            <a:r>
              <a:rPr lang="en-US" altLang="en-US" sz="1200" dirty="0" err="1"/>
              <a:t>melepaskan</a:t>
            </a:r>
            <a:r>
              <a:rPr lang="en-US" altLang="en-US" sz="1200" dirty="0"/>
              <a:t> </a:t>
            </a:r>
            <a:r>
              <a:rPr lang="en-US" altLang="en-US" sz="1200" b="1" dirty="0"/>
              <a:t>GABA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suatu</a:t>
            </a:r>
            <a:r>
              <a:rPr lang="en-US" altLang="en-US" sz="1200" dirty="0"/>
              <a:t> transmitter </a:t>
            </a:r>
            <a:r>
              <a:rPr lang="en-US" altLang="en-US" sz="1200" dirty="0" err="1"/>
              <a:t>penghambat</a:t>
            </a:r>
            <a:r>
              <a:rPr lang="en-US" altLang="en-US" sz="1200" dirty="0"/>
              <a:t>, dan neuron di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 </a:t>
            </a:r>
            <a:r>
              <a:rPr lang="en-US" altLang="en-US" sz="1200" dirty="0" err="1"/>
              <a:t>menunjukkan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banyak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aktivitas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spontan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demikian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 </a:t>
            </a:r>
            <a:r>
              <a:rPr lang="en-US" altLang="en-US" sz="1200" dirty="0" err="1"/>
              <a:t>terus-menerus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dalam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menghambat</a:t>
            </a:r>
            <a:r>
              <a:rPr lang="en-US" altLang="en-US" sz="1200" dirty="0"/>
              <a:t> thalamus. </a:t>
            </a:r>
            <a:r>
              <a:rPr lang="en-US" altLang="en-US" sz="1200" dirty="0" err="1"/>
              <a:t>Masukan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nukleus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kaudatus</a:t>
            </a:r>
            <a:r>
              <a:rPr lang="en-US" altLang="en-US" sz="1200" dirty="0"/>
              <a:t> dan putamen </a:t>
            </a:r>
            <a:r>
              <a:rPr lang="en-US" altLang="en-US" sz="1200" dirty="0" err="1"/>
              <a:t>memberitahu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 yang </a:t>
            </a:r>
            <a:r>
              <a:rPr lang="en-US" altLang="en-US" sz="1200" dirty="0" err="1"/>
              <a:t>bergerak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berhenti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menghambat</a:t>
            </a:r>
            <a:r>
              <a:rPr lang="en-US" altLang="en-US" sz="1200" dirty="0"/>
              <a:t>.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kerusakan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luas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globus</a:t>
            </a:r>
            <a:r>
              <a:rPr lang="en-US" altLang="en-US" sz="1200" dirty="0"/>
              <a:t> pallidus,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pada</a:t>
            </a:r>
            <a:r>
              <a:rPr lang="en-US" altLang="en-US" sz="1200" dirty="0"/>
              <a:t> orang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penyakit</a:t>
            </a:r>
            <a:r>
              <a:rPr lang="en-US" altLang="en-US" sz="1200" dirty="0"/>
              <a:t> Huntington.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Google Shape;1412;p38"/>
          <p:cNvSpPr txBox="1">
            <a:spLocks noGrp="1"/>
          </p:cNvSpPr>
          <p:nvPr>
            <p:ph type="title"/>
          </p:nvPr>
        </p:nvSpPr>
        <p:spPr>
          <a:xfrm>
            <a:off x="1871614" y="1090505"/>
            <a:ext cx="5145912" cy="18934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/>
              <a:t>8.3 </a:t>
            </a:r>
            <a:br>
              <a:rPr lang="en-US" altLang="en-US" sz="3200"/>
            </a:br>
            <a:r>
              <a:rPr lang="en-US" altLang="en-US" sz="3200"/>
              <a:t>Gangguan Gerakan</a:t>
            </a:r>
            <a:endParaRPr lang="zh-C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2832735" y="3279140"/>
            <a:ext cx="3223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Nadia Aulia Syafira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517" name="Title 1056516"/>
          <p:cNvSpPr>
            <a:spLocks noGrp="1"/>
          </p:cNvSpPr>
          <p:nvPr>
            <p:ph type="ctrTitle"/>
          </p:nvPr>
        </p:nvSpPr>
        <p:spPr>
          <a:xfrm>
            <a:off x="120792" y="-691354"/>
            <a:ext cx="5925300" cy="2031300"/>
          </a:xfrm>
        </p:spPr>
        <p:txBody>
          <a:bodyPr/>
          <a:lstStyle/>
          <a:p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Penyakit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Parkinson</a:t>
            </a:r>
            <a:endParaRPr lang="id-ID" sz="3600" dirty="0">
              <a:solidFill>
                <a:schemeClr val="accent3">
                  <a:lumMod val="50000"/>
                </a:schemeClr>
              </a:solidFill>
              <a:latin typeface="Harrington" panose="04040505050A02020702" pitchFamily="82" charset="0"/>
            </a:endParaRPr>
          </a:p>
        </p:txBody>
      </p:sp>
      <p:sp>
        <p:nvSpPr>
          <p:cNvPr id="1056518" name="Subtitle 10565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3619" y="1339946"/>
            <a:ext cx="63051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 (juga </a:t>
            </a:r>
            <a:r>
              <a:rPr lang="en-ID" sz="1200" dirty="0" err="1"/>
              <a:t>dikenal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Parkinson)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kekakuan</a:t>
            </a:r>
            <a:r>
              <a:rPr lang="en-ID" sz="1200" dirty="0"/>
              <a:t>, tremor </a:t>
            </a:r>
            <a:r>
              <a:rPr lang="en-ID" sz="1200" dirty="0" err="1"/>
              <a:t>otot</a:t>
            </a:r>
            <a:r>
              <a:rPr lang="en-ID" sz="1200" dirty="0"/>
              <a:t>, </a:t>
            </a:r>
            <a:r>
              <a:rPr lang="en-ID" sz="1200" dirty="0" err="1"/>
              <a:t>gerakan</a:t>
            </a:r>
            <a:r>
              <a:rPr lang="en-ID" sz="1200" dirty="0"/>
              <a:t> </a:t>
            </a:r>
            <a:r>
              <a:rPr lang="en-ID" sz="1200" dirty="0" err="1"/>
              <a:t>lambat</a:t>
            </a:r>
            <a:r>
              <a:rPr lang="en-ID" sz="1200" dirty="0"/>
              <a:t>, dan </a:t>
            </a:r>
            <a:r>
              <a:rPr lang="en-ID" sz="1200" dirty="0" err="1"/>
              <a:t>kesulitan</a:t>
            </a:r>
            <a:r>
              <a:rPr lang="en-ID" sz="1200" dirty="0"/>
              <a:t> </a:t>
            </a:r>
            <a:r>
              <a:rPr lang="en-ID" sz="1200" dirty="0" err="1"/>
              <a:t>memulai</a:t>
            </a:r>
            <a:r>
              <a:rPr lang="en-ID" sz="1200" dirty="0"/>
              <a:t> </a:t>
            </a:r>
            <a:r>
              <a:rPr lang="en-ID" sz="1200" dirty="0" err="1"/>
              <a:t>aktivitas</a:t>
            </a:r>
            <a:r>
              <a:rPr lang="en-ID" sz="1200" dirty="0"/>
              <a:t> </a:t>
            </a:r>
            <a:r>
              <a:rPr lang="en-ID" sz="1200" dirty="0" err="1"/>
              <a:t>fisik</a:t>
            </a:r>
            <a:r>
              <a:rPr lang="en-ID" sz="1200" dirty="0"/>
              <a:t> dan mental.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menyerang</a:t>
            </a:r>
            <a:r>
              <a:rPr lang="en-ID" sz="1200" dirty="0"/>
              <a:t> </a:t>
            </a:r>
            <a:r>
              <a:rPr lang="en-ID" sz="1200" dirty="0" err="1"/>
              <a:t>sekitar</a:t>
            </a:r>
            <a:r>
              <a:rPr lang="en-ID" sz="1200" dirty="0"/>
              <a:t> 1 </a:t>
            </a:r>
            <a:r>
              <a:rPr lang="en-ID" sz="1200" dirty="0" err="1"/>
              <a:t>atau</a:t>
            </a:r>
            <a:r>
              <a:rPr lang="en-ID" sz="1200" dirty="0"/>
              <a:t> 2 orang per </a:t>
            </a:r>
            <a:r>
              <a:rPr lang="en-ID" sz="1200" dirty="0" err="1"/>
              <a:t>seribu</a:t>
            </a:r>
            <a:r>
              <a:rPr lang="en-ID" sz="1200" dirty="0"/>
              <a:t> di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usia</a:t>
            </a:r>
            <a:r>
              <a:rPr lang="en-ID" sz="1200" dirty="0"/>
              <a:t> 40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peningkatan</a:t>
            </a:r>
            <a:r>
              <a:rPr lang="en-ID" sz="1200" dirty="0"/>
              <a:t> </a:t>
            </a:r>
            <a:r>
              <a:rPr lang="en-ID" sz="1200" dirty="0" err="1"/>
              <a:t>insiden</a:t>
            </a:r>
            <a:r>
              <a:rPr lang="en-ID" sz="1200" dirty="0"/>
              <a:t> pada </a:t>
            </a:r>
            <a:r>
              <a:rPr lang="en-ID" sz="1200" dirty="0" err="1"/>
              <a:t>usia</a:t>
            </a:r>
            <a:r>
              <a:rPr lang="en-ID" sz="1200" dirty="0"/>
              <a:t> </a:t>
            </a:r>
            <a:r>
              <a:rPr lang="en-ID" sz="1200" dirty="0" err="1"/>
              <a:t>lanjut</a:t>
            </a:r>
            <a:r>
              <a:rPr lang="en-ID" sz="1200" dirty="0"/>
              <a:t>. </a:t>
            </a:r>
            <a:r>
              <a:rPr lang="en-ID" sz="1200" dirty="0" err="1"/>
              <a:t>Meskipun</a:t>
            </a:r>
            <a:r>
              <a:rPr lang="en-ID" sz="1200" dirty="0"/>
              <a:t> </a:t>
            </a:r>
            <a:r>
              <a:rPr lang="en-ID" sz="1200" dirty="0" err="1"/>
              <a:t>masalah</a:t>
            </a:r>
            <a:r>
              <a:rPr lang="en-ID" sz="1200" dirty="0"/>
              <a:t> </a:t>
            </a:r>
            <a:r>
              <a:rPr lang="en-ID" sz="1200" dirty="0" err="1"/>
              <a:t>motorik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yang paling </a:t>
            </a:r>
            <a:r>
              <a:rPr lang="en-ID" sz="1200" dirty="0" err="1"/>
              <a:t>jelas</a:t>
            </a:r>
            <a:r>
              <a:rPr lang="en-ID" sz="1200" dirty="0"/>
              <a:t>, </a:t>
            </a:r>
            <a:r>
              <a:rPr lang="en-ID" sz="1200" dirty="0" err="1"/>
              <a:t>gangguan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melampaui</a:t>
            </a:r>
            <a:r>
              <a:rPr lang="en-ID" sz="1200" dirty="0"/>
              <a:t> </a:t>
            </a:r>
            <a:r>
              <a:rPr lang="en-ID" sz="1200" dirty="0" err="1"/>
              <a:t>gerakan</a:t>
            </a:r>
            <a:r>
              <a:rPr lang="en-ID" sz="1200" dirty="0"/>
              <a:t>. </a:t>
            </a:r>
            <a:r>
              <a:rPr lang="en-ID" sz="1200" dirty="0" err="1"/>
              <a:t>Pasien</a:t>
            </a:r>
            <a:r>
              <a:rPr lang="en-ID" sz="1200" dirty="0"/>
              <a:t> </a:t>
            </a:r>
            <a:r>
              <a:rPr lang="en-ID" sz="1200" dirty="0" err="1"/>
              <a:t>parkinson</a:t>
            </a:r>
            <a:r>
              <a:rPr lang="en-ID" sz="1200" dirty="0"/>
              <a:t> juga </a:t>
            </a:r>
            <a:r>
              <a:rPr lang="en-ID" sz="1200" dirty="0" err="1"/>
              <a:t>lambat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tugas</a:t>
            </a:r>
            <a:r>
              <a:rPr lang="en-ID" sz="1200" dirty="0"/>
              <a:t> </a:t>
            </a:r>
            <a:r>
              <a:rPr lang="en-ID" sz="1200" dirty="0" err="1"/>
              <a:t>kognitif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membayangkan</a:t>
            </a:r>
            <a:r>
              <a:rPr lang="en-ID" sz="1200" dirty="0"/>
              <a:t> </a:t>
            </a:r>
            <a:r>
              <a:rPr lang="en-ID" sz="1200" dirty="0" err="1"/>
              <a:t>kejadian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, Orang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lumpuh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lemah</a:t>
            </a:r>
            <a:r>
              <a:rPr lang="en-ID" sz="1200" dirty="0"/>
              <a:t>, </a:t>
            </a:r>
            <a:r>
              <a:rPr lang="en-ID" sz="1200" dirty="0" err="1"/>
              <a:t>mereka</a:t>
            </a:r>
            <a:r>
              <a:rPr lang="en-ID" sz="1200" dirty="0"/>
              <a:t> </a:t>
            </a:r>
            <a:r>
              <a:rPr lang="en-ID" sz="1200" dirty="0" err="1"/>
              <a:t>terganggu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memulai</a:t>
            </a:r>
            <a:r>
              <a:rPr lang="en-ID" sz="1200" dirty="0"/>
              <a:t> </a:t>
            </a:r>
            <a:r>
              <a:rPr lang="en-ID" sz="1200" dirty="0" err="1"/>
              <a:t>gerakan</a:t>
            </a:r>
            <a:r>
              <a:rPr lang="en-ID" sz="1200" dirty="0"/>
              <a:t> </a:t>
            </a:r>
            <a:r>
              <a:rPr lang="en-ID" sz="1200" dirty="0" err="1"/>
              <a:t>spontan</a:t>
            </a:r>
            <a:r>
              <a:rPr lang="en-ID" sz="1200" dirty="0"/>
              <a:t> </a:t>
            </a:r>
            <a:r>
              <a:rPr lang="en-ID" sz="1200" dirty="0" err="1"/>
              <a:t>tanpa</a:t>
            </a:r>
            <a:r>
              <a:rPr lang="en-ID" sz="1200" dirty="0"/>
              <a:t> </a:t>
            </a:r>
            <a:r>
              <a:rPr lang="en-ID" sz="1200" dirty="0" err="1"/>
              <a:t>adanya</a:t>
            </a:r>
            <a:r>
              <a:rPr lang="en-ID" sz="1200" dirty="0"/>
              <a:t> </a:t>
            </a:r>
            <a:r>
              <a:rPr lang="en-ID" sz="1200" dirty="0" err="1"/>
              <a:t>rangsangan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memandu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 </a:t>
            </a:r>
            <a:r>
              <a:rPr lang="en-ID" sz="1200" dirty="0" err="1"/>
              <a:t>mereka</a:t>
            </a:r>
            <a:r>
              <a:rPr lang="en-ID" sz="1200" dirty="0"/>
              <a:t>. </a:t>
            </a:r>
            <a:r>
              <a:rPr lang="en-ID" sz="1200" dirty="0" err="1"/>
              <a:t>Tikus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kerusakan</a:t>
            </a:r>
            <a:r>
              <a:rPr lang="en-ID" sz="1200" dirty="0"/>
              <a:t> </a:t>
            </a:r>
            <a:r>
              <a:rPr lang="en-ID" sz="1200" dirty="0" err="1"/>
              <a:t>otak</a:t>
            </a:r>
            <a:r>
              <a:rPr lang="en-ID" sz="1200" dirty="0"/>
              <a:t> </a:t>
            </a:r>
            <a:r>
              <a:rPr lang="en-ID" sz="1200" dirty="0" err="1"/>
              <a:t>tipe</a:t>
            </a:r>
            <a:r>
              <a:rPr lang="en-ID" sz="1200" dirty="0"/>
              <a:t> Parkinson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sedikit</a:t>
            </a:r>
            <a:r>
              <a:rPr lang="en-ID" sz="1200" dirty="0"/>
              <a:t> </a:t>
            </a:r>
            <a:r>
              <a:rPr lang="en-ID" sz="1200" dirty="0" err="1"/>
              <a:t>gerakan</a:t>
            </a:r>
            <a:r>
              <a:rPr lang="en-ID" sz="1200" dirty="0"/>
              <a:t> </a:t>
            </a:r>
            <a:r>
              <a:rPr lang="en-ID" sz="1200" dirty="0" err="1"/>
              <a:t>spontan</a:t>
            </a:r>
            <a:r>
              <a:rPr lang="en-ID" sz="1200" dirty="0"/>
              <a:t>, </a:t>
            </a:r>
            <a:r>
              <a:rPr lang="en-ID" sz="1200" dirty="0" err="1"/>
              <a:t>tetapi</a:t>
            </a:r>
            <a:r>
              <a:rPr lang="en-ID" sz="1200" dirty="0"/>
              <a:t> </a:t>
            </a:r>
            <a:r>
              <a:rPr lang="en-ID" sz="1200" dirty="0" err="1"/>
              <a:t>mereka</a:t>
            </a:r>
            <a:r>
              <a:rPr lang="en-ID" sz="1200" dirty="0"/>
              <a:t> </a:t>
            </a:r>
            <a:r>
              <a:rPr lang="en-ID" sz="1200" dirty="0" err="1"/>
              <a:t>merespon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baik</a:t>
            </a:r>
            <a:r>
              <a:rPr lang="en-ID" sz="1200" dirty="0"/>
              <a:t> </a:t>
            </a:r>
            <a:r>
              <a:rPr lang="en-ID" sz="1200" dirty="0" err="1"/>
              <a:t>terhadap</a:t>
            </a:r>
            <a:r>
              <a:rPr lang="en-ID" sz="1200" dirty="0"/>
              <a:t> </a:t>
            </a:r>
            <a:r>
              <a:rPr lang="en-ID" sz="1200" dirty="0" err="1"/>
              <a:t>rangsangan</a:t>
            </a:r>
            <a:r>
              <a:rPr lang="en-ID" sz="1200" dirty="0"/>
              <a:t> yang </a:t>
            </a:r>
            <a:r>
              <a:rPr lang="en-ID" sz="1200" dirty="0" err="1"/>
              <a:t>Kuat</a:t>
            </a:r>
            <a:r>
              <a:rPr lang="en-ID" sz="1200" dirty="0"/>
              <a:t>. </a:t>
            </a:r>
            <a:r>
              <a:rPr lang="en-ID" sz="1200" dirty="0" err="1"/>
              <a:t>Penyebab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kematian</a:t>
            </a:r>
            <a:r>
              <a:rPr lang="en-ID" sz="1200" dirty="0"/>
              <a:t> </a:t>
            </a:r>
            <a:r>
              <a:rPr lang="en-ID" sz="1200" dirty="0" err="1"/>
              <a:t>progresif</a:t>
            </a:r>
            <a:r>
              <a:rPr lang="en-ID" sz="1200" dirty="0"/>
              <a:t> </a:t>
            </a:r>
            <a:r>
              <a:rPr lang="en-ID" sz="1200" dirty="0" err="1"/>
              <a:t>bertahap</a:t>
            </a:r>
            <a:r>
              <a:rPr lang="en-ID" sz="1200" dirty="0"/>
              <a:t> neuron, </a:t>
            </a:r>
            <a:r>
              <a:rPr lang="en-ID" sz="1200" dirty="0" err="1"/>
              <a:t>terutama</a:t>
            </a:r>
            <a:r>
              <a:rPr lang="en-ID" sz="1200" dirty="0"/>
              <a:t> di </a:t>
            </a:r>
            <a:r>
              <a:rPr lang="en-ID" sz="1200" dirty="0" err="1"/>
              <a:t>substansia</a:t>
            </a:r>
            <a:r>
              <a:rPr lang="en-ID" sz="1200" dirty="0"/>
              <a:t> </a:t>
            </a:r>
            <a:r>
              <a:rPr lang="en-ID" sz="1200" dirty="0" err="1"/>
              <a:t>nigra</a:t>
            </a:r>
            <a:r>
              <a:rPr lang="en-ID" sz="1200" dirty="0"/>
              <a:t>, yang </a:t>
            </a:r>
            <a:r>
              <a:rPr lang="en-ID" sz="1200" dirty="0" err="1"/>
              <a:t>mengirimkan</a:t>
            </a:r>
            <a:r>
              <a:rPr lang="en-ID" sz="1200" dirty="0"/>
              <a:t> </a:t>
            </a:r>
            <a:r>
              <a:rPr lang="en-ID" sz="1200" dirty="0" err="1"/>
              <a:t>akson</a:t>
            </a:r>
            <a:r>
              <a:rPr lang="en-ID" sz="1200" dirty="0"/>
              <a:t> yang </a:t>
            </a:r>
            <a:r>
              <a:rPr lang="en-ID" sz="1200" dirty="0" err="1"/>
              <a:t>melepaskan</a:t>
            </a:r>
            <a:r>
              <a:rPr lang="en-ID" sz="1200" dirty="0"/>
              <a:t> </a:t>
            </a:r>
            <a:r>
              <a:rPr lang="en-ID" sz="1200" dirty="0" err="1"/>
              <a:t>dopamin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nucleus </a:t>
            </a:r>
            <a:r>
              <a:rPr lang="en-ID" sz="1200" dirty="0" err="1"/>
              <a:t>kaudatus</a:t>
            </a:r>
            <a:r>
              <a:rPr lang="en-ID" sz="1200" dirty="0"/>
              <a:t> dan putamen. Orang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 </a:t>
            </a:r>
            <a:r>
              <a:rPr lang="en-ID" sz="1200" dirty="0" err="1"/>
              <a:t>kehilangan</a:t>
            </a:r>
            <a:r>
              <a:rPr lang="en-ID" sz="1200" dirty="0"/>
              <a:t> </a:t>
            </a:r>
            <a:r>
              <a:rPr lang="en-ID" sz="1200" dirty="0" err="1"/>
              <a:t>akson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dan </a:t>
            </a:r>
            <a:r>
              <a:rPr lang="en-ID" sz="1200" dirty="0" err="1"/>
              <a:t>karena</a:t>
            </a:r>
            <a:r>
              <a:rPr lang="en-ID" sz="1200" dirty="0"/>
              <a:t> </a:t>
            </a:r>
            <a:r>
              <a:rPr lang="en-ID" sz="1200" dirty="0" err="1"/>
              <a:t>itu</a:t>
            </a:r>
            <a:r>
              <a:rPr lang="en-ID" sz="1200" dirty="0"/>
              <a:t> </a:t>
            </a:r>
            <a:r>
              <a:rPr lang="en-ID" sz="1200" dirty="0" err="1"/>
              <a:t>semua</a:t>
            </a:r>
            <a:r>
              <a:rPr lang="en-ID" sz="1200" dirty="0"/>
              <a:t> </a:t>
            </a:r>
            <a:r>
              <a:rPr lang="en-ID" sz="1200" dirty="0" err="1"/>
              <a:t>efek</a:t>
            </a:r>
            <a:r>
              <a:rPr lang="en-ID" sz="1200" dirty="0"/>
              <a:t> yang </a:t>
            </a:r>
            <a:r>
              <a:rPr lang="en-ID" sz="1200" dirty="0" err="1"/>
              <a:t>akan</a:t>
            </a:r>
            <a:r>
              <a:rPr lang="en-ID" sz="1200" dirty="0"/>
              <a:t> </a:t>
            </a:r>
            <a:r>
              <a:rPr lang="en-ID" sz="1200" dirty="0" err="1"/>
              <a:t>dihasilkan</a:t>
            </a:r>
            <a:r>
              <a:rPr lang="en-ID" sz="1200" dirty="0"/>
              <a:t> </a:t>
            </a:r>
            <a:r>
              <a:rPr lang="en-ID" sz="1200" dirty="0" err="1"/>
              <a:t>dopamin</a:t>
            </a:r>
            <a:r>
              <a:rPr lang="en-ID" sz="1200" dirty="0"/>
              <a:t> </a:t>
            </a:r>
            <a:r>
              <a:rPr lang="en-ID" sz="1200" dirty="0" err="1"/>
              <a:t>mereka</a:t>
            </a:r>
            <a:r>
              <a:rPr lang="en-ID" sz="12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24" y="2837565"/>
            <a:ext cx="2891500" cy="1352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148" y="1013753"/>
            <a:ext cx="8171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Pada </a:t>
            </a:r>
            <a:r>
              <a:rPr lang="en-ID" dirty="0" err="1"/>
              <a:t>akhir</a:t>
            </a:r>
            <a:r>
              <a:rPr lang="en-ID" dirty="0"/>
              <a:t> 1990-an, media </a:t>
            </a:r>
            <a:r>
              <a:rPr lang="en-ID" dirty="0" err="1"/>
              <a:t>berita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bersemangat</a:t>
            </a:r>
            <a:r>
              <a:rPr lang="en-ID" dirty="0"/>
              <a:t> </a:t>
            </a:r>
            <a:r>
              <a:rPr lang="en-ID" dirty="0" err="1"/>
              <a:t>melaporkan</a:t>
            </a:r>
            <a:endParaRPr lang="en-ID" dirty="0"/>
          </a:p>
          <a:p>
            <a:r>
              <a:rPr lang="en-ID" dirty="0" err="1"/>
              <a:t>bahwa</a:t>
            </a:r>
            <a:r>
              <a:rPr lang="en-ID" dirty="0"/>
              <a:t> para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gen yang </a:t>
            </a:r>
            <a:r>
              <a:rPr lang="en-ID" dirty="0" err="1"/>
              <a:t>menyebabkan</a:t>
            </a:r>
            <a:endParaRPr lang="en-ID" dirty="0"/>
          </a:p>
          <a:p>
            <a:r>
              <a:rPr lang="en-ID" dirty="0" err="1"/>
              <a:t>penyakit</a:t>
            </a:r>
            <a:r>
              <a:rPr lang="en-ID" dirty="0"/>
              <a:t> Parkin son.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menyesatkan</a:t>
            </a:r>
            <a:r>
              <a:rPr lang="en-ID" dirty="0"/>
              <a:t>.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telah</a:t>
            </a:r>
            <a:endParaRPr lang="en-ID" dirty="0"/>
          </a:p>
          <a:p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di mana orang-orang yang </a:t>
            </a:r>
            <a:r>
              <a:rPr lang="en-ID" dirty="0" err="1"/>
              <a:t>berbagi</a:t>
            </a:r>
            <a:r>
              <a:rPr lang="en-ID" dirty="0"/>
              <a:t> gen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Parkinson </a:t>
            </a:r>
            <a:r>
              <a:rPr lang="en-ID" dirty="0" err="1"/>
              <a:t>dengan</a:t>
            </a:r>
            <a:r>
              <a:rPr lang="en-ID" dirty="0"/>
              <a:t> onset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50,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beberapa</a:t>
            </a:r>
            <a:r>
              <a:rPr lang="en-ID" dirty="0"/>
              <a:t> gen lain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Parkinson onset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pun </a:t>
            </a:r>
            <a:r>
              <a:rPr lang="en-ID" dirty="0" err="1"/>
              <a:t>dari</a:t>
            </a:r>
            <a:r>
              <a:rPr lang="en-ID" dirty="0"/>
              <a:t> gen </a:t>
            </a:r>
            <a:r>
              <a:rPr lang="en-ID" dirty="0" err="1"/>
              <a:t>ini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Parkinson yang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, yang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45" y="350064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arrington" panose="04040505050A02020702" pitchFamily="82" charset="0"/>
              </a:rPr>
              <a:t>Kemungkinan</a:t>
            </a:r>
            <a:r>
              <a:rPr lang="en-US" sz="2400" dirty="0">
                <a:latin typeface="Harrington" panose="04040505050A02020702" pitchFamily="82" charset="0"/>
              </a:rPr>
              <a:t> </a:t>
            </a:r>
            <a:r>
              <a:rPr lang="en-US" sz="2400" dirty="0" err="1">
                <a:latin typeface="Harrington" panose="04040505050A02020702" pitchFamily="82" charset="0"/>
              </a:rPr>
              <a:t>penyebab</a:t>
            </a:r>
            <a:endParaRPr lang="en-ID" sz="2400" dirty="0">
              <a:latin typeface="Harrington" panose="04040505050A020207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029" y="4307268"/>
            <a:ext cx="817112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800" dirty="0">
                <a:solidFill>
                  <a:srgbClr val="00B050"/>
                </a:solidFill>
              </a:rPr>
              <a:t>Gambar 8.17 </a:t>
            </a:r>
            <a:r>
              <a:rPr lang="en-ID" sz="800" dirty="0" err="1"/>
              <a:t>Hubungan</a:t>
            </a:r>
            <a:r>
              <a:rPr lang="en-ID" sz="800" dirty="0"/>
              <a:t> </a:t>
            </a:r>
            <a:r>
              <a:rPr lang="en-ID" sz="800" dirty="0" err="1"/>
              <a:t>dari</a:t>
            </a:r>
            <a:r>
              <a:rPr lang="en-ID" sz="800" dirty="0"/>
              <a:t> </a:t>
            </a:r>
            <a:r>
              <a:rPr lang="en-ID" sz="800" dirty="0" err="1"/>
              <a:t>substansia</a:t>
            </a:r>
            <a:r>
              <a:rPr lang="en-ID" sz="800" dirty="0"/>
              <a:t> </a:t>
            </a:r>
            <a:r>
              <a:rPr lang="en-ID" sz="800" dirty="0" err="1"/>
              <a:t>nigra</a:t>
            </a:r>
            <a:r>
              <a:rPr lang="en-ID" sz="800" dirty="0"/>
              <a:t>: (a) normal dan (b) pada </a:t>
            </a:r>
            <a:r>
              <a:rPr lang="en-ID" sz="800" dirty="0" err="1"/>
              <a:t>penyakit</a:t>
            </a:r>
            <a:r>
              <a:rPr lang="en-ID" sz="800" dirty="0"/>
              <a:t> Parkinson </a:t>
            </a:r>
            <a:r>
              <a:rPr lang="en-ID" sz="800" dirty="0" err="1"/>
              <a:t>Jalur</a:t>
            </a:r>
            <a:r>
              <a:rPr lang="en-ID" sz="800" dirty="0"/>
              <a:t> </a:t>
            </a:r>
            <a:r>
              <a:rPr lang="en-ID" sz="800" dirty="0" err="1"/>
              <a:t>rangsang</a:t>
            </a:r>
            <a:r>
              <a:rPr lang="en-ID" sz="800" dirty="0"/>
              <a:t> </a:t>
            </a:r>
            <a:r>
              <a:rPr lang="en-ID" sz="800" dirty="0" err="1"/>
              <a:t>ditunjukkan</a:t>
            </a:r>
            <a:r>
              <a:rPr lang="en-ID" sz="800" dirty="0"/>
              <a:t> </a:t>
            </a:r>
            <a:r>
              <a:rPr lang="en-ID" sz="800" dirty="0" err="1"/>
              <a:t>dengan</a:t>
            </a:r>
            <a:r>
              <a:rPr lang="en-ID" sz="800" dirty="0"/>
              <a:t> </a:t>
            </a:r>
            <a:r>
              <a:rPr lang="en-ID" sz="800" dirty="0" err="1"/>
              <a:t>warna</a:t>
            </a:r>
            <a:r>
              <a:rPr lang="en-ID" sz="800" dirty="0"/>
              <a:t> </a:t>
            </a:r>
            <a:r>
              <a:rPr lang="en-ID" sz="800" dirty="0" err="1"/>
              <a:t>hijau</a:t>
            </a:r>
            <a:r>
              <a:rPr lang="en-ID" sz="800" dirty="0"/>
              <a:t>; </a:t>
            </a:r>
            <a:r>
              <a:rPr lang="en-ID" sz="800" dirty="0" err="1"/>
              <a:t>penghambatan</a:t>
            </a:r>
            <a:r>
              <a:rPr lang="en-ID" sz="800" dirty="0"/>
              <a:t> </a:t>
            </a:r>
            <a:r>
              <a:rPr lang="en-ID" sz="800" dirty="0" err="1"/>
              <a:t>berwarna</a:t>
            </a:r>
            <a:r>
              <a:rPr lang="en-ID" sz="800" dirty="0"/>
              <a:t> </a:t>
            </a:r>
            <a:r>
              <a:rPr lang="en-ID" sz="800" dirty="0" err="1"/>
              <a:t>merah</a:t>
            </a:r>
            <a:r>
              <a:rPr lang="en-ID" sz="800" dirty="0"/>
              <a:t>. </a:t>
            </a:r>
            <a:r>
              <a:rPr lang="en-ID" sz="800" dirty="0" err="1"/>
              <a:t>Akson</a:t>
            </a:r>
            <a:r>
              <a:rPr lang="en-ID" sz="800" dirty="0"/>
              <a:t> </a:t>
            </a:r>
            <a:r>
              <a:rPr lang="en-ID" sz="800" dirty="0" err="1"/>
              <a:t>substansia</a:t>
            </a:r>
            <a:r>
              <a:rPr lang="en-ID" sz="800" dirty="0"/>
              <a:t> </a:t>
            </a:r>
            <a:r>
              <a:rPr lang="en-ID" sz="800" dirty="0" err="1"/>
              <a:t>nigra</a:t>
            </a:r>
            <a:r>
              <a:rPr lang="en-ID" sz="800" dirty="0"/>
              <a:t> </a:t>
            </a:r>
            <a:r>
              <a:rPr lang="en-ID" sz="800" dirty="0" err="1"/>
              <a:t>menghambat</a:t>
            </a:r>
            <a:r>
              <a:rPr lang="en-ID" sz="800" dirty="0"/>
              <a:t> putamen. </a:t>
            </a:r>
            <a:r>
              <a:rPr lang="en-ID" sz="800" dirty="0" err="1"/>
              <a:t>Hilangnya</a:t>
            </a:r>
            <a:r>
              <a:rPr lang="en-ID" sz="800" dirty="0"/>
              <a:t> </a:t>
            </a:r>
            <a:r>
              <a:rPr lang="en-ID" sz="800" dirty="0" err="1"/>
              <a:t>akson</a:t>
            </a:r>
            <a:r>
              <a:rPr lang="en-ID" sz="800" dirty="0"/>
              <a:t> </a:t>
            </a:r>
            <a:r>
              <a:rPr lang="en-ID" sz="800" dirty="0" err="1"/>
              <a:t>meningkatkan</a:t>
            </a:r>
            <a:r>
              <a:rPr lang="en-ID" sz="800" dirty="0"/>
              <a:t> </a:t>
            </a:r>
            <a:r>
              <a:rPr lang="en-ID" sz="800" dirty="0" err="1"/>
              <a:t>komunikasi</a:t>
            </a:r>
            <a:r>
              <a:rPr lang="en-ID" sz="800" dirty="0"/>
              <a:t> </a:t>
            </a:r>
            <a:r>
              <a:rPr lang="en-ID" sz="800" dirty="0" err="1"/>
              <a:t>rangsang</a:t>
            </a:r>
            <a:r>
              <a:rPr lang="en-ID" sz="800" dirty="0"/>
              <a:t> </a:t>
            </a:r>
            <a:r>
              <a:rPr lang="en-ID" sz="800" dirty="0" err="1"/>
              <a:t>ke</a:t>
            </a:r>
            <a:r>
              <a:rPr lang="en-ID" sz="800" dirty="0"/>
              <a:t> </a:t>
            </a:r>
            <a:r>
              <a:rPr lang="en-ID" sz="800" dirty="0" err="1"/>
              <a:t>globus</a:t>
            </a:r>
            <a:r>
              <a:rPr lang="en-ID" sz="800" dirty="0"/>
              <a:t> pallidus</a:t>
            </a:r>
            <a:r>
              <a:rPr lang="en-ID" sz="105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9838" y="709702"/>
            <a:ext cx="673040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i="1" dirty="0" err="1"/>
              <a:t>Penyakit</a:t>
            </a:r>
            <a:r>
              <a:rPr lang="en-ID" b="1" i="1" dirty="0"/>
              <a:t> Parkinson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 dan </a:t>
            </a: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toksin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MPTP, </a:t>
            </a:r>
            <a:r>
              <a:rPr lang="en-ID" dirty="0" err="1"/>
              <a:t>Rotenon</a:t>
            </a:r>
            <a:r>
              <a:rPr lang="en-ID" dirty="0"/>
              <a:t>, dan Paraquat) yang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dopaminergik</a:t>
            </a:r>
            <a:r>
              <a:rPr lang="en-ID" dirty="0"/>
              <a:t> di </a:t>
            </a:r>
            <a:r>
              <a:rPr lang="en-ID" dirty="0" err="1"/>
              <a:t>otak</a:t>
            </a:r>
            <a:r>
              <a:rPr lang="en-ID" dirty="0"/>
              <a:t>. </a:t>
            </a:r>
            <a:r>
              <a:rPr lang="en-ID" b="1" i="1" dirty="0" err="1"/>
              <a:t>Penyakit</a:t>
            </a:r>
            <a:r>
              <a:rPr lang="en-ID" b="1" i="1" dirty="0"/>
              <a:t> Parkinson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genetika</a:t>
            </a:r>
            <a:r>
              <a:rPr lang="en-ID" dirty="0"/>
              <a:t> (</a:t>
            </a:r>
            <a:r>
              <a:rPr lang="en-ID" dirty="0" err="1"/>
              <a:t>kerentanan</a:t>
            </a:r>
            <a:r>
              <a:rPr lang="en-ID" dirty="0"/>
              <a:t>) dan </a:t>
            </a:r>
            <a:r>
              <a:rPr lang="en-ID" dirty="0" err="1"/>
              <a:t>lingkungan</a:t>
            </a:r>
            <a:r>
              <a:rPr lang="en-ID" dirty="0"/>
              <a:t>.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kontributor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onset 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dirty="0"/>
              <a:t>, dan 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b="1" i="1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yang juga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pada </a:t>
            </a:r>
            <a:r>
              <a:rPr lang="en-ID" dirty="0" err="1"/>
              <a:t>kembar</a:t>
            </a:r>
            <a:r>
              <a:rPr lang="en-ID" dirty="0"/>
              <a:t> </a:t>
            </a:r>
            <a:r>
              <a:rPr lang="en-ID" dirty="0" err="1"/>
              <a:t>gotik</a:t>
            </a:r>
            <a:r>
              <a:rPr lang="en-ID" dirty="0"/>
              <a:t>,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lingkungan.Peran</a:t>
            </a:r>
            <a:r>
              <a:rPr lang="en-ID" dirty="0"/>
              <a:t> </a:t>
            </a: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dan </a:t>
            </a:r>
            <a:r>
              <a:rPr lang="en-ID" dirty="0" err="1"/>
              <a:t>Toksin</a:t>
            </a:r>
            <a:r>
              <a:rPr lang="en-ID" dirty="0"/>
              <a:t> </a:t>
            </a:r>
            <a:r>
              <a:rPr lang="en-ID" b="1" i="1" dirty="0"/>
              <a:t>​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dirty="0"/>
              <a:t>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racun</a:t>
            </a:r>
            <a:r>
              <a:rPr lang="en-ID" dirty="0"/>
              <a:t>.</a:t>
            </a:r>
          </a:p>
          <a:p>
            <a:endParaRPr lang="en-ID" sz="1200" dirty="0"/>
          </a:p>
          <a:p>
            <a:pPr marL="342900" indent="-342900">
              <a:buAutoNum type="arabicPeriod"/>
            </a:pPr>
            <a:r>
              <a:rPr lang="en-ID" dirty="0"/>
              <a:t>​MPTP (1-metil-4-fenil-1,2,3,6-tetrahidropiridin): </a:t>
            </a:r>
            <a:r>
              <a:rPr lang="en-ID" dirty="0" err="1"/>
              <a:t>Toksin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b="1" i="1" dirty="0"/>
              <a:t> </a:t>
            </a:r>
            <a:r>
              <a:rPr lang="en-ID" dirty="0"/>
              <a:t>pada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obat-obatan</a:t>
            </a:r>
            <a:r>
              <a:rPr lang="en-ID" dirty="0"/>
              <a:t> </a:t>
            </a:r>
            <a:r>
              <a:rPr lang="en-ID" dirty="0" err="1"/>
              <a:t>terlarang</a:t>
            </a:r>
            <a:r>
              <a:rPr lang="en-ID" dirty="0"/>
              <a:t>.</a:t>
            </a:r>
          </a:p>
          <a:p>
            <a:pPr marL="342900" indent="-342900">
              <a:buAutoNum type="arabicPeriod"/>
            </a:pPr>
            <a:endParaRPr lang="en-ID" sz="700" dirty="0"/>
          </a:p>
          <a:p>
            <a:pPr marL="342900" indent="-342900">
              <a:buAutoNum type="arabicPeriod"/>
            </a:pPr>
            <a:r>
              <a:rPr lang="en-ID" dirty="0"/>
              <a:t> ​</a:t>
            </a:r>
            <a:r>
              <a:rPr lang="en-ID" dirty="0" err="1"/>
              <a:t>Pestisida</a:t>
            </a:r>
            <a:r>
              <a:rPr lang="en-ID" dirty="0"/>
              <a:t> dan </a:t>
            </a:r>
            <a:r>
              <a:rPr lang="en-ID" dirty="0" err="1"/>
              <a:t>Herbisida</a:t>
            </a:r>
            <a:r>
              <a:rPr lang="en-ID" dirty="0"/>
              <a:t>: </a:t>
            </a: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pestisida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dirty="0"/>
              <a:t>. </a:t>
            </a:r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Rotenon</a:t>
            </a:r>
            <a:r>
              <a:rPr lang="en-ID" dirty="0"/>
              <a:t> (</a:t>
            </a:r>
            <a:r>
              <a:rPr lang="en-ID" dirty="0" err="1"/>
              <a:t>insektisida</a:t>
            </a:r>
            <a:r>
              <a:rPr lang="en-ID" dirty="0"/>
              <a:t>) dan Paraquat (</a:t>
            </a:r>
            <a:r>
              <a:rPr lang="en-ID" dirty="0" err="1"/>
              <a:t>herbisida</a:t>
            </a:r>
            <a:r>
              <a:rPr lang="en-ID" dirty="0"/>
              <a:t>),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 </a:t>
            </a:r>
            <a:r>
              <a:rPr lang="en-ID" dirty="0" err="1"/>
              <a:t>serupa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MPTP dan MPP+, dan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pada </a:t>
            </a:r>
            <a:r>
              <a:rPr lang="en-ID" b="1" i="1" dirty="0" err="1"/>
              <a:t>penyakit</a:t>
            </a:r>
            <a:r>
              <a:rPr lang="en-ID" b="1" i="1" dirty="0"/>
              <a:t> </a:t>
            </a:r>
            <a:r>
              <a:rPr lang="en-ID" b="1" i="1" dirty="0" err="1"/>
              <a:t>parkinson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25" y="677601"/>
            <a:ext cx="5273749" cy="2834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9" y="36776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200" dirty="0">
                <a:solidFill>
                  <a:srgbClr val="00B050"/>
                </a:solidFill>
              </a:rPr>
              <a:t>Gambar 8.20 </a:t>
            </a:r>
            <a:r>
              <a:rPr lang="en-ID" sz="1200" dirty="0" err="1"/>
              <a:t>Struktur</a:t>
            </a:r>
            <a:r>
              <a:rPr lang="en-ID" sz="1200" dirty="0"/>
              <a:t> </a:t>
            </a:r>
            <a:r>
              <a:rPr lang="en-ID" sz="1200" dirty="0" err="1"/>
              <a:t>kimia</a:t>
            </a:r>
            <a:r>
              <a:rPr lang="en-ID" sz="1200" dirty="0"/>
              <a:t> MPPP, MPTP,</a:t>
            </a:r>
          </a:p>
          <a:p>
            <a:r>
              <a:rPr lang="en-ID" sz="1200" dirty="0"/>
              <a:t>MPP+, dan paraquat </a:t>
            </a:r>
            <a:r>
              <a:rPr lang="en-ID" sz="1200" dirty="0" err="1"/>
              <a:t>Paparan</a:t>
            </a:r>
            <a:r>
              <a:rPr lang="en-ID" sz="1200" dirty="0"/>
              <a:t> paraquat dan</a:t>
            </a:r>
          </a:p>
          <a:p>
            <a:r>
              <a:rPr lang="en-ID" sz="1200" dirty="0" err="1"/>
              <a:t>herbisida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pestisida</a:t>
            </a:r>
            <a:r>
              <a:rPr lang="en-ID" sz="1200" dirty="0"/>
              <a:t> </a:t>
            </a:r>
            <a:r>
              <a:rPr lang="en-ID" sz="1200" dirty="0" err="1"/>
              <a:t>serupa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meningkatkan</a:t>
            </a:r>
            <a:endParaRPr lang="en-ID" sz="1200" dirty="0"/>
          </a:p>
          <a:p>
            <a:r>
              <a:rPr lang="en-ID" sz="1200" dirty="0" err="1"/>
              <a:t>risiko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Parkinson.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7563" y="1247610"/>
            <a:ext cx="7208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dirty="0"/>
              <a:t>​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&amp; </a:t>
            </a:r>
            <a:r>
              <a:rPr lang="en-ID" dirty="0" err="1"/>
              <a:t>Pelindung</a:t>
            </a:r>
            <a:r>
              <a:rPr lang="en-ID" dirty="0"/>
              <a:t>: ​</a:t>
            </a:r>
            <a:r>
              <a:rPr lang="en-ID" dirty="0" err="1"/>
              <a:t>Merokok</a:t>
            </a:r>
            <a:r>
              <a:rPr lang="en-ID" dirty="0"/>
              <a:t> dan </a:t>
            </a:r>
            <a:r>
              <a:rPr lang="en-ID" dirty="0" err="1"/>
              <a:t>minum</a:t>
            </a:r>
            <a:r>
              <a:rPr lang="en-ID" dirty="0"/>
              <a:t> kopi/</a:t>
            </a:r>
            <a:r>
              <a:rPr lang="en-ID" dirty="0" err="1"/>
              <a:t>teh</a:t>
            </a:r>
            <a:r>
              <a:rPr lang="en-ID" dirty="0"/>
              <a:t>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Parkinson.​</a:t>
            </a:r>
            <a:r>
              <a:rPr lang="en-ID" dirty="0" err="1"/>
              <a:t>Penyakit</a:t>
            </a:r>
            <a:r>
              <a:rPr lang="en-ID" dirty="0"/>
              <a:t> Parkinson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</a:t>
            </a:r>
          </a:p>
          <a:p>
            <a:pPr marL="342900" indent="-342900">
              <a:buAutoNum type="arabicPeriod"/>
            </a:pPr>
            <a:endParaRPr lang="en-ID" dirty="0"/>
          </a:p>
          <a:p>
            <a:pPr marL="342900" indent="-342900">
              <a:buAutoNum type="arabicPeriod"/>
            </a:pPr>
            <a:r>
              <a:rPr lang="en-ID" dirty="0" err="1"/>
              <a:t>Patofisiologi</a:t>
            </a:r>
            <a:r>
              <a:rPr lang="en-ID" dirty="0"/>
              <a:t> (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): ​</a:t>
            </a:r>
            <a:r>
              <a:rPr lang="en-ID" dirty="0" err="1"/>
              <a:t>Penyakit</a:t>
            </a:r>
            <a:r>
              <a:rPr lang="en-ID" dirty="0"/>
              <a:t> Parkinson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kerusakan</a:t>
            </a:r>
            <a:r>
              <a:rPr lang="en-ID" dirty="0"/>
              <a:t> pada </a:t>
            </a:r>
            <a:r>
              <a:rPr lang="en-ID" dirty="0" err="1"/>
              <a:t>mitokondria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neuron.​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toksin</a:t>
            </a:r>
            <a:r>
              <a:rPr lang="en-ID" dirty="0"/>
              <a:t>, gen, </a:t>
            </a:r>
            <a:r>
              <a:rPr lang="en-ID" dirty="0" err="1"/>
              <a:t>infeksi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alpha-synuclein.​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,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pada neuron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dopamin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di </a:t>
            </a:r>
            <a:r>
              <a:rPr lang="en-ID" dirty="0" err="1"/>
              <a:t>substansia</a:t>
            </a:r>
            <a:r>
              <a:rPr lang="en-ID" dirty="0"/>
              <a:t> </a:t>
            </a:r>
            <a:r>
              <a:rPr lang="en-ID" dirty="0" err="1"/>
              <a:t>nigra</a:t>
            </a:r>
            <a:r>
              <a:rPr lang="en-ID" dirty="0"/>
              <a:t>.</a:t>
            </a:r>
          </a:p>
          <a:p>
            <a:pPr marL="342900" indent="-342900">
              <a:buAutoNum type="arabicPeriod"/>
            </a:pPr>
            <a:endParaRPr lang="en-ID" dirty="0"/>
          </a:p>
          <a:p>
            <a:pPr marL="342900" indent="-342900">
              <a:buAutoNum type="arabicPeriod"/>
            </a:pPr>
            <a:r>
              <a:rPr lang="en-ID" dirty="0"/>
              <a:t>​</a:t>
            </a:r>
            <a:r>
              <a:rPr lang="en-ID" dirty="0" err="1"/>
              <a:t>Terapi</a:t>
            </a:r>
            <a:r>
              <a:rPr lang="en-ID" dirty="0"/>
              <a:t> L-Dopa (Levodopa):​ </a:t>
            </a:r>
            <a:r>
              <a:rPr lang="en-ID" dirty="0" err="1"/>
              <a:t>Penyakit</a:t>
            </a:r>
            <a:r>
              <a:rPr lang="en-ID" dirty="0"/>
              <a:t> Parkinson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dopamin</a:t>
            </a:r>
            <a:r>
              <a:rPr lang="en-ID" dirty="0"/>
              <a:t>.​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L-dopa (</a:t>
            </a:r>
            <a:r>
              <a:rPr lang="en-ID" dirty="0" err="1"/>
              <a:t>prekursor</a:t>
            </a:r>
            <a:r>
              <a:rPr lang="en-ID" dirty="0"/>
              <a:t> </a:t>
            </a:r>
            <a:r>
              <a:rPr lang="en-ID" dirty="0" err="1"/>
              <a:t>dopamin</a:t>
            </a:r>
            <a:r>
              <a:rPr lang="en-ID" dirty="0"/>
              <a:t>),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dopamin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sawar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.​L-dopa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efektivitasnya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/</a:t>
            </a:r>
            <a:r>
              <a:rPr lang="en-ID" dirty="0" err="1"/>
              <a:t>diskinesia</a:t>
            </a:r>
            <a:r>
              <a:rPr lang="en-ID" dirty="0"/>
              <a:t>.</a:t>
            </a:r>
          </a:p>
          <a:p>
            <a:pPr marL="342900" indent="-342900">
              <a:buAutoNum type="arabicPeriod"/>
            </a:pPr>
            <a:endParaRPr lang="en-ID" dirty="0"/>
          </a:p>
          <a:p>
            <a:pPr marL="342900" indent="-342900">
              <a:buAutoNum type="arabicPeriod"/>
            </a:pP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Lain :​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stimulasi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(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memblokir</a:t>
            </a:r>
            <a:r>
              <a:rPr lang="en-ID" dirty="0"/>
              <a:t> tremor) dan </a:t>
            </a:r>
            <a:r>
              <a:rPr lang="en-ID" dirty="0" err="1"/>
              <a:t>agen</a:t>
            </a:r>
            <a:r>
              <a:rPr lang="en-ID" dirty="0"/>
              <a:t> </a:t>
            </a:r>
            <a:r>
              <a:rPr lang="en-ID" dirty="0" err="1"/>
              <a:t>neurotropin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neuron.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2745" y="482415"/>
            <a:ext cx="652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Faktor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Resiko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,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Peran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Lingkungan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,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Patofisiologi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, dan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Terapi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sz="1800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Penyakit</a:t>
            </a:r>
            <a:r>
              <a:rPr lang="en-ID" sz="1800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Parkinson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8288" y="5437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Transplantasi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Jaringan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Saraf dan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Penyakit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Huntington.Transplantasi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Jaringan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Saraf dan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Penyakit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Harrington" panose="04040505050A02020702" pitchFamily="82" charset="0"/>
              </a:rPr>
              <a:t> Huntington.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279" y="1444853"/>
            <a:ext cx="706001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b="1" dirty="0" err="1"/>
              <a:t>Transplantasi</a:t>
            </a:r>
            <a:r>
              <a:rPr lang="en-ID" b="1" dirty="0"/>
              <a:t> </a:t>
            </a:r>
            <a:r>
              <a:rPr lang="en-ID" b="1" dirty="0" err="1"/>
              <a:t>Jaringan</a:t>
            </a:r>
            <a:r>
              <a:rPr lang="en-ID" b="1" dirty="0"/>
              <a:t> Saraf: </a:t>
            </a:r>
          </a:p>
          <a:p>
            <a:endParaRPr lang="en-ID" sz="400" b="1" dirty="0"/>
          </a:p>
          <a:p>
            <a:pPr marL="360680"/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medula</a:t>
            </a:r>
            <a:r>
              <a:rPr lang="en-ID" dirty="0"/>
              <a:t> adrenal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yang </a:t>
            </a:r>
            <a:r>
              <a:rPr lang="en-ID" dirty="0" err="1"/>
              <a:t>rusak</a:t>
            </a:r>
            <a:r>
              <a:rPr lang="en-ID" dirty="0"/>
              <a:t> dan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dopamin</a:t>
            </a:r>
            <a:r>
              <a:rPr lang="en-ID" dirty="0"/>
              <a:t> pada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hasil</a:t>
            </a:r>
            <a:r>
              <a:rPr lang="en-ID" dirty="0"/>
              <a:t> uji </a:t>
            </a:r>
            <a:r>
              <a:rPr lang="en-ID" dirty="0" err="1"/>
              <a:t>klinis</a:t>
            </a:r>
            <a:r>
              <a:rPr lang="en-ID" dirty="0"/>
              <a:t> </a:t>
            </a:r>
            <a:r>
              <a:rPr lang="en-ID" dirty="0" err="1"/>
              <a:t>beragam</a:t>
            </a:r>
            <a:r>
              <a:rPr lang="en-ID" dirty="0"/>
              <a:t> dan </a:t>
            </a:r>
            <a:r>
              <a:rPr lang="en-ID" dirty="0" err="1"/>
              <a:t>terkendala</a:t>
            </a:r>
            <a:r>
              <a:rPr lang="en-ID" dirty="0"/>
              <a:t>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punca</a:t>
            </a:r>
            <a:r>
              <a:rPr lang="en-ID" dirty="0"/>
              <a:t> (stem cell)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potensinya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berdiferensiasi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menawarkan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ID" sz="800" dirty="0"/>
          </a:p>
          <a:p>
            <a:pPr>
              <a:tabLst>
                <a:tab pos="360045" algn="l"/>
              </a:tabLst>
            </a:pPr>
            <a:r>
              <a:rPr lang="en-ID" dirty="0"/>
              <a:t>2. 	</a:t>
            </a:r>
            <a:r>
              <a:rPr lang="en-ID" b="1" dirty="0" err="1"/>
              <a:t>Penyakit</a:t>
            </a:r>
            <a:r>
              <a:rPr lang="en-ID" b="1" dirty="0"/>
              <a:t> Huntington: </a:t>
            </a:r>
          </a:p>
          <a:p>
            <a:pPr marL="360680"/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progresif</a:t>
            </a:r>
            <a:r>
              <a:rPr lang="en-ID" dirty="0"/>
              <a:t> pada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di </a:t>
            </a:r>
            <a:r>
              <a:rPr lang="en-ID" dirty="0" err="1"/>
              <a:t>otak</a:t>
            </a:r>
            <a:r>
              <a:rPr lang="en-ID" dirty="0"/>
              <a:t>. </a:t>
            </a:r>
            <a:r>
              <a:rPr lang="en-ID" dirty="0" err="1"/>
              <a:t>Gejalanya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korea</a:t>
            </a:r>
            <a:r>
              <a:rPr lang="en-ID" dirty="0"/>
              <a:t> (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terkendali</a:t>
            </a:r>
            <a:r>
              <a:rPr lang="en-ID" dirty="0"/>
              <a:t>),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dan </a:t>
            </a:r>
            <a:r>
              <a:rPr lang="en-ID" dirty="0" err="1"/>
              <a:t>emosional</a:t>
            </a:r>
            <a:r>
              <a:rPr lang="en-ID" dirty="0"/>
              <a:t>.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disembuhkan</a:t>
            </a:r>
            <a:r>
              <a:rPr lang="en-ID" dirty="0"/>
              <a:t> dan </a:t>
            </a:r>
            <a:r>
              <a:rPr lang="en-ID" dirty="0" err="1"/>
              <a:t>gejalanya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memburuk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Google Shape;1418;p39"/>
          <p:cNvSpPr txBox="1">
            <a:spLocks noGrp="1"/>
          </p:cNvSpPr>
          <p:nvPr>
            <p:ph type="title"/>
          </p:nvPr>
        </p:nvSpPr>
        <p:spPr>
          <a:xfrm>
            <a:off x="1151206" y="2569104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Kontrol</a:t>
            </a:r>
            <a:r>
              <a:rPr lang="en-GB" dirty="0"/>
              <a:t> Gerakan</a:t>
            </a:r>
            <a:br>
              <a:rPr lang="en-GB" dirty="0"/>
            </a:br>
            <a:endParaRPr lang="en-GB" dirty="0"/>
          </a:p>
        </p:txBody>
      </p:sp>
      <p:sp>
        <p:nvSpPr>
          <p:cNvPr id="1048868" name="Google Shape;1419;p39"/>
          <p:cNvSpPr txBox="1">
            <a:spLocks noGrp="1"/>
          </p:cNvSpPr>
          <p:nvPr>
            <p:ph type="title" idx="2"/>
          </p:nvPr>
        </p:nvSpPr>
        <p:spPr>
          <a:xfrm>
            <a:off x="1189092" y="78241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8.1</a:t>
            </a:r>
          </a:p>
        </p:txBody>
      </p:sp>
      <p:sp>
        <p:nvSpPr>
          <p:cNvPr id="1048869" name="Google Shape;1420;p39"/>
          <p:cNvSpPr txBox="1">
            <a:spLocks noGrp="1"/>
          </p:cNvSpPr>
          <p:nvPr>
            <p:ph type="subTitle" idx="1"/>
          </p:nvPr>
        </p:nvSpPr>
        <p:spPr>
          <a:xfrm>
            <a:off x="1230993" y="3587361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Michal Nalsen Panjaitan</a:t>
            </a:r>
          </a:p>
        </p:txBody>
      </p:sp>
      <p:grpSp>
        <p:nvGrpSpPr>
          <p:cNvPr id="136" name="Google Shape;1421;p39"/>
          <p:cNvGrpSpPr/>
          <p:nvPr/>
        </p:nvGrpSpPr>
        <p:grpSpPr>
          <a:xfrm>
            <a:off x="5315647" y="-1503424"/>
            <a:ext cx="4764181" cy="7156353"/>
            <a:chOff x="5315647" y="-1503424"/>
            <a:chExt cx="4764181" cy="7156353"/>
          </a:xfrm>
        </p:grpSpPr>
        <p:grpSp>
          <p:nvGrpSpPr>
            <p:cNvPr id="137" name="Google Shape;1422;p39"/>
            <p:cNvGrpSpPr/>
            <p:nvPr/>
          </p:nvGrpSpPr>
          <p:grpSpPr>
            <a:xfrm rot="-7924112">
              <a:off x="5822404" y="-611616"/>
              <a:ext cx="3750668" cy="3032505"/>
              <a:chOff x="5037138" y="2959101"/>
              <a:chExt cx="2495550" cy="2017713"/>
            </a:xfrm>
          </p:grpSpPr>
          <p:sp>
            <p:nvSpPr>
              <p:cNvPr id="1048870" name="Google Shape;1423;p39"/>
              <p:cNvSpPr/>
              <p:nvPr/>
            </p:nvSpPr>
            <p:spPr>
              <a:xfrm>
                <a:off x="5141913" y="2959101"/>
                <a:ext cx="2235199" cy="185896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93" extrusionOk="0">
                    <a:moveTo>
                      <a:pt x="67" y="92"/>
                    </a:moveTo>
                    <a:cubicBezTo>
                      <a:pt x="88" y="89"/>
                      <a:pt x="110" y="90"/>
                      <a:pt x="131" y="93"/>
                    </a:cubicBezTo>
                    <a:cubicBezTo>
                      <a:pt x="133" y="93"/>
                      <a:pt x="136" y="93"/>
                      <a:pt x="138" y="93"/>
                    </a:cubicBezTo>
                    <a:cubicBezTo>
                      <a:pt x="146" y="94"/>
                      <a:pt x="152" y="92"/>
                      <a:pt x="158" y="85"/>
                    </a:cubicBezTo>
                    <a:cubicBezTo>
                      <a:pt x="174" y="66"/>
                      <a:pt x="196" y="60"/>
                      <a:pt x="220" y="62"/>
                    </a:cubicBezTo>
                    <a:cubicBezTo>
                      <a:pt x="239" y="64"/>
                      <a:pt x="256" y="60"/>
                      <a:pt x="271" y="49"/>
                    </a:cubicBezTo>
                    <a:cubicBezTo>
                      <a:pt x="291" y="35"/>
                      <a:pt x="314" y="31"/>
                      <a:pt x="337" y="32"/>
                    </a:cubicBezTo>
                    <a:cubicBezTo>
                      <a:pt x="351" y="32"/>
                      <a:pt x="364" y="30"/>
                      <a:pt x="376" y="23"/>
                    </a:cubicBezTo>
                    <a:cubicBezTo>
                      <a:pt x="420" y="0"/>
                      <a:pt x="463" y="6"/>
                      <a:pt x="505" y="26"/>
                    </a:cubicBezTo>
                    <a:cubicBezTo>
                      <a:pt x="513" y="30"/>
                      <a:pt x="521" y="34"/>
                      <a:pt x="528" y="39"/>
                    </a:cubicBezTo>
                    <a:cubicBezTo>
                      <a:pt x="552" y="54"/>
                      <a:pt x="564" y="77"/>
                      <a:pt x="567" y="104"/>
                    </a:cubicBezTo>
                    <a:cubicBezTo>
                      <a:pt x="568" y="117"/>
                      <a:pt x="563" y="131"/>
                      <a:pt x="557" y="143"/>
                    </a:cubicBezTo>
                    <a:cubicBezTo>
                      <a:pt x="550" y="156"/>
                      <a:pt x="544" y="170"/>
                      <a:pt x="540" y="184"/>
                    </a:cubicBezTo>
                    <a:cubicBezTo>
                      <a:pt x="536" y="196"/>
                      <a:pt x="535" y="207"/>
                      <a:pt x="540" y="218"/>
                    </a:cubicBezTo>
                    <a:cubicBezTo>
                      <a:pt x="541" y="223"/>
                      <a:pt x="544" y="227"/>
                      <a:pt x="549" y="229"/>
                    </a:cubicBezTo>
                    <a:cubicBezTo>
                      <a:pt x="560" y="234"/>
                      <a:pt x="567" y="241"/>
                      <a:pt x="572" y="252"/>
                    </a:cubicBezTo>
                    <a:cubicBezTo>
                      <a:pt x="576" y="259"/>
                      <a:pt x="580" y="266"/>
                      <a:pt x="585" y="273"/>
                    </a:cubicBezTo>
                    <a:cubicBezTo>
                      <a:pt x="592" y="281"/>
                      <a:pt x="593" y="292"/>
                      <a:pt x="593" y="302"/>
                    </a:cubicBezTo>
                    <a:cubicBezTo>
                      <a:pt x="592" y="320"/>
                      <a:pt x="586" y="335"/>
                      <a:pt x="576" y="349"/>
                    </a:cubicBezTo>
                    <a:cubicBezTo>
                      <a:pt x="570" y="358"/>
                      <a:pt x="563" y="366"/>
                      <a:pt x="556" y="374"/>
                    </a:cubicBezTo>
                    <a:cubicBezTo>
                      <a:pt x="551" y="381"/>
                      <a:pt x="547" y="387"/>
                      <a:pt x="545" y="395"/>
                    </a:cubicBezTo>
                    <a:cubicBezTo>
                      <a:pt x="544" y="400"/>
                      <a:pt x="543" y="404"/>
                      <a:pt x="541" y="408"/>
                    </a:cubicBezTo>
                    <a:cubicBezTo>
                      <a:pt x="538" y="416"/>
                      <a:pt x="536" y="424"/>
                      <a:pt x="536" y="433"/>
                    </a:cubicBezTo>
                    <a:cubicBezTo>
                      <a:pt x="534" y="457"/>
                      <a:pt x="516" y="475"/>
                      <a:pt x="491" y="484"/>
                    </a:cubicBezTo>
                    <a:cubicBezTo>
                      <a:pt x="464" y="493"/>
                      <a:pt x="442" y="485"/>
                      <a:pt x="424" y="465"/>
                    </a:cubicBezTo>
                    <a:cubicBezTo>
                      <a:pt x="417" y="459"/>
                      <a:pt x="410" y="453"/>
                      <a:pt x="402" y="450"/>
                    </a:cubicBezTo>
                    <a:cubicBezTo>
                      <a:pt x="391" y="445"/>
                      <a:pt x="381" y="441"/>
                      <a:pt x="371" y="434"/>
                    </a:cubicBezTo>
                    <a:cubicBezTo>
                      <a:pt x="369" y="432"/>
                      <a:pt x="367" y="433"/>
                      <a:pt x="364" y="434"/>
                    </a:cubicBezTo>
                    <a:cubicBezTo>
                      <a:pt x="360" y="436"/>
                      <a:pt x="356" y="439"/>
                      <a:pt x="354" y="444"/>
                    </a:cubicBezTo>
                    <a:cubicBezTo>
                      <a:pt x="339" y="468"/>
                      <a:pt x="317" y="473"/>
                      <a:pt x="292" y="463"/>
                    </a:cubicBezTo>
                    <a:cubicBezTo>
                      <a:pt x="274" y="457"/>
                      <a:pt x="257" y="449"/>
                      <a:pt x="239" y="442"/>
                    </a:cubicBezTo>
                    <a:cubicBezTo>
                      <a:pt x="225" y="437"/>
                      <a:pt x="211" y="436"/>
                      <a:pt x="197" y="442"/>
                    </a:cubicBezTo>
                    <a:cubicBezTo>
                      <a:pt x="172" y="451"/>
                      <a:pt x="146" y="450"/>
                      <a:pt x="121" y="442"/>
                    </a:cubicBezTo>
                    <a:cubicBezTo>
                      <a:pt x="111" y="439"/>
                      <a:pt x="103" y="434"/>
                      <a:pt x="96" y="427"/>
                    </a:cubicBezTo>
                    <a:cubicBezTo>
                      <a:pt x="75" y="407"/>
                      <a:pt x="62" y="384"/>
                      <a:pt x="54" y="357"/>
                    </a:cubicBezTo>
                    <a:cubicBezTo>
                      <a:pt x="51" y="344"/>
                      <a:pt x="51" y="331"/>
                      <a:pt x="55" y="318"/>
                    </a:cubicBezTo>
                    <a:cubicBezTo>
                      <a:pt x="61" y="296"/>
                      <a:pt x="57" y="277"/>
                      <a:pt x="43" y="260"/>
                    </a:cubicBezTo>
                    <a:cubicBezTo>
                      <a:pt x="37" y="253"/>
                      <a:pt x="32" y="245"/>
                      <a:pt x="26" y="238"/>
                    </a:cubicBezTo>
                    <a:cubicBezTo>
                      <a:pt x="5" y="217"/>
                      <a:pt x="0" y="190"/>
                      <a:pt x="0" y="162"/>
                    </a:cubicBezTo>
                    <a:cubicBezTo>
                      <a:pt x="0" y="143"/>
                      <a:pt x="7" y="127"/>
                      <a:pt x="21" y="115"/>
                    </a:cubicBezTo>
                    <a:cubicBezTo>
                      <a:pt x="34" y="102"/>
                      <a:pt x="49" y="94"/>
                      <a:pt x="67" y="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1" name="Google Shape;1424;p39"/>
              <p:cNvSpPr/>
              <p:nvPr/>
            </p:nvSpPr>
            <p:spPr>
              <a:xfrm>
                <a:off x="7286625" y="3559175"/>
                <a:ext cx="246063" cy="268288"/>
              </a:xfrm>
              <a:custGeom>
                <a:avLst/>
                <a:gdLst/>
                <a:ahLst/>
                <a:cxnLst/>
                <a:rect l="l" t="t" r="r" b="b"/>
                <a:pathLst>
                  <a:path w="65" h="71" extrusionOk="0">
                    <a:moveTo>
                      <a:pt x="62" y="30"/>
                    </a:moveTo>
                    <a:cubicBezTo>
                      <a:pt x="65" y="51"/>
                      <a:pt x="51" y="70"/>
                      <a:pt x="30" y="70"/>
                    </a:cubicBezTo>
                    <a:cubicBezTo>
                      <a:pt x="21" y="71"/>
                      <a:pt x="14" y="67"/>
                      <a:pt x="9" y="60"/>
                    </a:cubicBezTo>
                    <a:cubicBezTo>
                      <a:pt x="3" y="52"/>
                      <a:pt x="0" y="43"/>
                      <a:pt x="0" y="34"/>
                    </a:cubicBezTo>
                    <a:cubicBezTo>
                      <a:pt x="0" y="14"/>
                      <a:pt x="10" y="3"/>
                      <a:pt x="27" y="2"/>
                    </a:cubicBezTo>
                    <a:cubicBezTo>
                      <a:pt x="44" y="0"/>
                      <a:pt x="59" y="12"/>
                      <a:pt x="6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2" name="Google Shape;1425;p39"/>
              <p:cNvSpPr/>
              <p:nvPr/>
            </p:nvSpPr>
            <p:spPr>
              <a:xfrm>
                <a:off x="6465888" y="4749800"/>
                <a:ext cx="225425" cy="227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27" y="2"/>
                    </a:moveTo>
                    <a:cubicBezTo>
                      <a:pt x="41" y="0"/>
                      <a:pt x="55" y="12"/>
                      <a:pt x="58" y="26"/>
                    </a:cubicBezTo>
                    <a:cubicBezTo>
                      <a:pt x="60" y="40"/>
                      <a:pt x="49" y="55"/>
                      <a:pt x="34" y="57"/>
                    </a:cubicBezTo>
                    <a:cubicBezTo>
                      <a:pt x="19" y="60"/>
                      <a:pt x="6" y="49"/>
                      <a:pt x="3" y="33"/>
                    </a:cubicBezTo>
                    <a:cubicBezTo>
                      <a:pt x="0" y="17"/>
                      <a:pt x="13" y="6"/>
                      <a:pt x="27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3" name="Google Shape;1426;p39"/>
              <p:cNvSpPr/>
              <p:nvPr/>
            </p:nvSpPr>
            <p:spPr>
              <a:xfrm>
                <a:off x="5037138" y="3976688"/>
                <a:ext cx="195262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0" y="27"/>
                      <a:pt x="0" y="23"/>
                      <a:pt x="1" y="18"/>
                    </a:cubicBezTo>
                    <a:cubicBezTo>
                      <a:pt x="3" y="8"/>
                      <a:pt x="11" y="1"/>
                      <a:pt x="22" y="1"/>
                    </a:cubicBezTo>
                    <a:cubicBezTo>
                      <a:pt x="32" y="0"/>
                      <a:pt x="44" y="7"/>
                      <a:pt x="47" y="16"/>
                    </a:cubicBezTo>
                    <a:cubicBezTo>
                      <a:pt x="49" y="19"/>
                      <a:pt x="50" y="23"/>
                      <a:pt x="50" y="26"/>
                    </a:cubicBezTo>
                    <a:cubicBezTo>
                      <a:pt x="52" y="41"/>
                      <a:pt x="43" y="54"/>
                      <a:pt x="30" y="56"/>
                    </a:cubicBezTo>
                    <a:cubicBezTo>
                      <a:pt x="15" y="57"/>
                      <a:pt x="3" y="47"/>
                      <a:pt x="1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4" name="Google Shape;1427;p39"/>
              <p:cNvSpPr/>
              <p:nvPr/>
            </p:nvSpPr>
            <p:spPr>
              <a:xfrm>
                <a:off x="5903913" y="4659313"/>
                <a:ext cx="14287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16" y="1"/>
                    </a:moveTo>
                    <a:cubicBezTo>
                      <a:pt x="26" y="0"/>
                      <a:pt x="35" y="6"/>
                      <a:pt x="37" y="16"/>
                    </a:cubicBezTo>
                    <a:cubicBezTo>
                      <a:pt x="38" y="26"/>
                      <a:pt x="32" y="35"/>
                      <a:pt x="22" y="36"/>
                    </a:cubicBezTo>
                    <a:cubicBezTo>
                      <a:pt x="12" y="38"/>
                      <a:pt x="3" y="31"/>
                      <a:pt x="2" y="22"/>
                    </a:cubicBezTo>
                    <a:cubicBezTo>
                      <a:pt x="0" y="12"/>
                      <a:pt x="7" y="3"/>
                      <a:pt x="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5" name="Google Shape;1428;p39"/>
              <p:cNvSpPr/>
              <p:nvPr/>
            </p:nvSpPr>
            <p:spPr>
              <a:xfrm>
                <a:off x="5594350" y="3178175"/>
                <a:ext cx="65088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6" y="0"/>
                    </a:moveTo>
                    <a:cubicBezTo>
                      <a:pt x="12" y="0"/>
                      <a:pt x="17" y="3"/>
                      <a:pt x="17" y="8"/>
                    </a:cubicBezTo>
                    <a:cubicBezTo>
                      <a:pt x="17" y="13"/>
                      <a:pt x="15" y="16"/>
                      <a:pt x="10" y="17"/>
                    </a:cubicBezTo>
                    <a:cubicBezTo>
                      <a:pt x="5" y="18"/>
                      <a:pt x="0" y="14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6" name="Google Shape;1429;p39"/>
              <p:cNvSpPr/>
              <p:nvPr/>
            </p:nvSpPr>
            <p:spPr>
              <a:xfrm>
                <a:off x="5273675" y="3392488"/>
                <a:ext cx="130810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88" extrusionOk="0">
                    <a:moveTo>
                      <a:pt x="346" y="157"/>
                    </a:moveTo>
                    <a:cubicBezTo>
                      <a:pt x="344" y="144"/>
                      <a:pt x="340" y="131"/>
                      <a:pt x="332" y="119"/>
                    </a:cubicBezTo>
                    <a:cubicBezTo>
                      <a:pt x="326" y="110"/>
                      <a:pt x="318" y="103"/>
                      <a:pt x="306" y="102"/>
                    </a:cubicBezTo>
                    <a:cubicBezTo>
                      <a:pt x="295" y="102"/>
                      <a:pt x="284" y="100"/>
                      <a:pt x="273" y="96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67" y="94"/>
                      <a:pt x="260" y="91"/>
                      <a:pt x="254" y="88"/>
                    </a:cubicBezTo>
                    <a:cubicBezTo>
                      <a:pt x="249" y="85"/>
                      <a:pt x="244" y="81"/>
                      <a:pt x="238" y="78"/>
                    </a:cubicBezTo>
                    <a:cubicBezTo>
                      <a:pt x="234" y="73"/>
                      <a:pt x="228" y="69"/>
                      <a:pt x="223" y="65"/>
                    </a:cubicBezTo>
                    <a:cubicBezTo>
                      <a:pt x="213" y="51"/>
                      <a:pt x="206" y="35"/>
                      <a:pt x="204" y="18"/>
                    </a:cubicBezTo>
                    <a:cubicBezTo>
                      <a:pt x="203" y="12"/>
                      <a:pt x="200" y="10"/>
                      <a:pt x="196" y="7"/>
                    </a:cubicBezTo>
                    <a:cubicBezTo>
                      <a:pt x="180" y="0"/>
                      <a:pt x="164" y="2"/>
                      <a:pt x="149" y="9"/>
                    </a:cubicBezTo>
                    <a:cubicBezTo>
                      <a:pt x="133" y="16"/>
                      <a:pt x="116" y="18"/>
                      <a:pt x="99" y="13"/>
                    </a:cubicBezTo>
                    <a:cubicBezTo>
                      <a:pt x="79" y="8"/>
                      <a:pt x="60" y="5"/>
                      <a:pt x="39" y="9"/>
                    </a:cubicBezTo>
                    <a:cubicBezTo>
                      <a:pt x="18" y="14"/>
                      <a:pt x="0" y="33"/>
                      <a:pt x="1" y="53"/>
                    </a:cubicBezTo>
                    <a:cubicBezTo>
                      <a:pt x="2" y="71"/>
                      <a:pt x="9" y="86"/>
                      <a:pt x="22" y="98"/>
                    </a:cubicBezTo>
                    <a:cubicBezTo>
                      <a:pt x="36" y="112"/>
                      <a:pt x="50" y="125"/>
                      <a:pt x="62" y="141"/>
                    </a:cubicBezTo>
                    <a:cubicBezTo>
                      <a:pt x="67" y="147"/>
                      <a:pt x="71" y="154"/>
                      <a:pt x="70" y="162"/>
                    </a:cubicBezTo>
                    <a:cubicBezTo>
                      <a:pt x="70" y="175"/>
                      <a:pt x="70" y="188"/>
                      <a:pt x="67" y="200"/>
                    </a:cubicBezTo>
                    <a:cubicBezTo>
                      <a:pt x="65" y="209"/>
                      <a:pt x="63" y="218"/>
                      <a:pt x="63" y="228"/>
                    </a:cubicBezTo>
                    <a:cubicBezTo>
                      <a:pt x="62" y="238"/>
                      <a:pt x="64" y="248"/>
                      <a:pt x="70" y="257"/>
                    </a:cubicBezTo>
                    <a:cubicBezTo>
                      <a:pt x="72" y="259"/>
                      <a:pt x="73" y="261"/>
                      <a:pt x="75" y="262"/>
                    </a:cubicBezTo>
                    <a:cubicBezTo>
                      <a:pt x="90" y="279"/>
                      <a:pt x="111" y="282"/>
                      <a:pt x="132" y="282"/>
                    </a:cubicBezTo>
                    <a:cubicBezTo>
                      <a:pt x="137" y="282"/>
                      <a:pt x="141" y="283"/>
                      <a:pt x="145" y="280"/>
                    </a:cubicBezTo>
                    <a:cubicBezTo>
                      <a:pt x="154" y="278"/>
                      <a:pt x="163" y="276"/>
                      <a:pt x="172" y="274"/>
                    </a:cubicBezTo>
                    <a:cubicBezTo>
                      <a:pt x="178" y="273"/>
                      <a:pt x="184" y="272"/>
                      <a:pt x="190" y="271"/>
                    </a:cubicBezTo>
                    <a:cubicBezTo>
                      <a:pt x="209" y="270"/>
                      <a:pt x="226" y="274"/>
                      <a:pt x="243" y="284"/>
                    </a:cubicBezTo>
                    <a:cubicBezTo>
                      <a:pt x="247" y="286"/>
                      <a:pt x="253" y="288"/>
                      <a:pt x="259" y="285"/>
                    </a:cubicBezTo>
                    <a:cubicBezTo>
                      <a:pt x="279" y="275"/>
                      <a:pt x="293" y="261"/>
                      <a:pt x="299" y="238"/>
                    </a:cubicBezTo>
                    <a:cubicBezTo>
                      <a:pt x="302" y="226"/>
                      <a:pt x="305" y="213"/>
                      <a:pt x="314" y="202"/>
                    </a:cubicBezTo>
                    <a:cubicBezTo>
                      <a:pt x="319" y="195"/>
                      <a:pt x="327" y="191"/>
                      <a:pt x="333" y="185"/>
                    </a:cubicBezTo>
                    <a:cubicBezTo>
                      <a:pt x="340" y="177"/>
                      <a:pt x="347" y="168"/>
                      <a:pt x="346" y="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7" name="Google Shape;1430;p39"/>
              <p:cNvSpPr/>
              <p:nvPr/>
            </p:nvSpPr>
            <p:spPr>
              <a:xfrm>
                <a:off x="5394325" y="3490913"/>
                <a:ext cx="1066800" cy="8905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82" y="129"/>
                    </a:moveTo>
                    <a:cubicBezTo>
                      <a:pt x="280" y="118"/>
                      <a:pt x="277" y="107"/>
                      <a:pt x="271" y="98"/>
                    </a:cubicBezTo>
                    <a:cubicBezTo>
                      <a:pt x="266" y="90"/>
                      <a:pt x="260" y="85"/>
                      <a:pt x="250" y="84"/>
                    </a:cubicBezTo>
                    <a:cubicBezTo>
                      <a:pt x="241" y="84"/>
                      <a:pt x="231" y="82"/>
                      <a:pt x="223" y="79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7" y="77"/>
                      <a:pt x="212" y="75"/>
                      <a:pt x="207" y="73"/>
                    </a:cubicBezTo>
                    <a:cubicBezTo>
                      <a:pt x="203" y="70"/>
                      <a:pt x="199" y="66"/>
                      <a:pt x="194" y="64"/>
                    </a:cubicBezTo>
                    <a:cubicBezTo>
                      <a:pt x="191" y="60"/>
                      <a:pt x="186" y="57"/>
                      <a:pt x="182" y="53"/>
                    </a:cubicBezTo>
                    <a:cubicBezTo>
                      <a:pt x="174" y="42"/>
                      <a:pt x="168" y="29"/>
                      <a:pt x="166" y="15"/>
                    </a:cubicBezTo>
                    <a:cubicBezTo>
                      <a:pt x="166" y="11"/>
                      <a:pt x="163" y="8"/>
                      <a:pt x="159" y="7"/>
                    </a:cubicBezTo>
                    <a:cubicBezTo>
                      <a:pt x="147" y="0"/>
                      <a:pt x="134" y="2"/>
                      <a:pt x="122" y="8"/>
                    </a:cubicBezTo>
                    <a:cubicBezTo>
                      <a:pt x="108" y="14"/>
                      <a:pt x="95" y="15"/>
                      <a:pt x="81" y="11"/>
                    </a:cubicBezTo>
                    <a:cubicBezTo>
                      <a:pt x="65" y="7"/>
                      <a:pt x="49" y="4"/>
                      <a:pt x="32" y="8"/>
                    </a:cubicBezTo>
                    <a:cubicBezTo>
                      <a:pt x="14" y="12"/>
                      <a:pt x="0" y="27"/>
                      <a:pt x="1" y="44"/>
                    </a:cubicBezTo>
                    <a:cubicBezTo>
                      <a:pt x="1" y="58"/>
                      <a:pt x="7" y="71"/>
                      <a:pt x="18" y="81"/>
                    </a:cubicBezTo>
                    <a:cubicBezTo>
                      <a:pt x="29" y="92"/>
                      <a:pt x="41" y="102"/>
                      <a:pt x="50" y="115"/>
                    </a:cubicBezTo>
                    <a:cubicBezTo>
                      <a:pt x="54" y="121"/>
                      <a:pt x="58" y="126"/>
                      <a:pt x="57" y="133"/>
                    </a:cubicBezTo>
                    <a:cubicBezTo>
                      <a:pt x="57" y="143"/>
                      <a:pt x="57" y="154"/>
                      <a:pt x="55" y="164"/>
                    </a:cubicBezTo>
                    <a:cubicBezTo>
                      <a:pt x="53" y="171"/>
                      <a:pt x="51" y="179"/>
                      <a:pt x="51" y="187"/>
                    </a:cubicBezTo>
                    <a:cubicBezTo>
                      <a:pt x="50" y="195"/>
                      <a:pt x="52" y="203"/>
                      <a:pt x="57" y="210"/>
                    </a:cubicBezTo>
                    <a:cubicBezTo>
                      <a:pt x="58" y="212"/>
                      <a:pt x="59" y="213"/>
                      <a:pt x="61" y="215"/>
                    </a:cubicBezTo>
                    <a:cubicBezTo>
                      <a:pt x="73" y="228"/>
                      <a:pt x="90" y="231"/>
                      <a:pt x="108" y="231"/>
                    </a:cubicBezTo>
                    <a:cubicBezTo>
                      <a:pt x="111" y="231"/>
                      <a:pt x="115" y="232"/>
                      <a:pt x="119" y="229"/>
                    </a:cubicBezTo>
                    <a:cubicBezTo>
                      <a:pt x="126" y="227"/>
                      <a:pt x="133" y="226"/>
                      <a:pt x="140" y="224"/>
                    </a:cubicBezTo>
                    <a:cubicBezTo>
                      <a:pt x="145" y="223"/>
                      <a:pt x="150" y="223"/>
                      <a:pt x="155" y="222"/>
                    </a:cubicBezTo>
                    <a:cubicBezTo>
                      <a:pt x="170" y="221"/>
                      <a:pt x="185" y="225"/>
                      <a:pt x="198" y="232"/>
                    </a:cubicBezTo>
                    <a:cubicBezTo>
                      <a:pt x="202" y="234"/>
                      <a:pt x="206" y="236"/>
                      <a:pt x="211" y="233"/>
                    </a:cubicBezTo>
                    <a:cubicBezTo>
                      <a:pt x="227" y="225"/>
                      <a:pt x="239" y="214"/>
                      <a:pt x="244" y="195"/>
                    </a:cubicBezTo>
                    <a:cubicBezTo>
                      <a:pt x="246" y="185"/>
                      <a:pt x="249" y="174"/>
                      <a:pt x="256" y="166"/>
                    </a:cubicBezTo>
                    <a:cubicBezTo>
                      <a:pt x="260" y="160"/>
                      <a:pt x="267" y="157"/>
                      <a:pt x="271" y="151"/>
                    </a:cubicBezTo>
                    <a:cubicBezTo>
                      <a:pt x="277" y="145"/>
                      <a:pt x="283" y="138"/>
                      <a:pt x="282" y="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8" name="Google Shape;1431;p39"/>
              <p:cNvSpPr/>
              <p:nvPr/>
            </p:nvSpPr>
            <p:spPr>
              <a:xfrm>
                <a:off x="6224588" y="3163888"/>
                <a:ext cx="825500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7" extrusionOk="0">
                    <a:moveTo>
                      <a:pt x="202" y="31"/>
                    </a:moveTo>
                    <a:cubicBezTo>
                      <a:pt x="196" y="25"/>
                      <a:pt x="189" y="20"/>
                      <a:pt x="181" y="16"/>
                    </a:cubicBezTo>
                    <a:cubicBezTo>
                      <a:pt x="181" y="16"/>
                      <a:pt x="180" y="16"/>
                      <a:pt x="180" y="15"/>
                    </a:cubicBezTo>
                    <a:cubicBezTo>
                      <a:pt x="180" y="15"/>
                      <a:pt x="180" y="15"/>
                      <a:pt x="180" y="16"/>
                    </a:cubicBezTo>
                    <a:cubicBezTo>
                      <a:pt x="168" y="8"/>
                      <a:pt x="155" y="3"/>
                      <a:pt x="141" y="0"/>
                    </a:cubicBezTo>
                    <a:cubicBezTo>
                      <a:pt x="137" y="0"/>
                      <a:pt x="133" y="1"/>
                      <a:pt x="129" y="2"/>
                    </a:cubicBezTo>
                    <a:cubicBezTo>
                      <a:pt x="120" y="5"/>
                      <a:pt x="111" y="9"/>
                      <a:pt x="102" y="14"/>
                    </a:cubicBezTo>
                    <a:cubicBezTo>
                      <a:pt x="102" y="14"/>
                      <a:pt x="101" y="14"/>
                      <a:pt x="101" y="15"/>
                    </a:cubicBezTo>
                    <a:cubicBezTo>
                      <a:pt x="94" y="17"/>
                      <a:pt x="87" y="19"/>
                      <a:pt x="80" y="21"/>
                    </a:cubicBezTo>
                    <a:cubicBezTo>
                      <a:pt x="72" y="22"/>
                      <a:pt x="63" y="23"/>
                      <a:pt x="55" y="24"/>
                    </a:cubicBezTo>
                    <a:cubicBezTo>
                      <a:pt x="48" y="24"/>
                      <a:pt x="41" y="24"/>
                      <a:pt x="35" y="28"/>
                    </a:cubicBezTo>
                    <a:cubicBezTo>
                      <a:pt x="28" y="28"/>
                      <a:pt x="22" y="33"/>
                      <a:pt x="16" y="36"/>
                    </a:cubicBezTo>
                    <a:cubicBezTo>
                      <a:pt x="3" y="44"/>
                      <a:pt x="0" y="52"/>
                      <a:pt x="5" y="66"/>
                    </a:cubicBezTo>
                    <a:cubicBezTo>
                      <a:pt x="9" y="77"/>
                      <a:pt x="14" y="86"/>
                      <a:pt x="26" y="90"/>
                    </a:cubicBezTo>
                    <a:cubicBezTo>
                      <a:pt x="31" y="93"/>
                      <a:pt x="35" y="95"/>
                      <a:pt x="40" y="96"/>
                    </a:cubicBezTo>
                    <a:cubicBezTo>
                      <a:pt x="45" y="99"/>
                      <a:pt x="50" y="101"/>
                      <a:pt x="55" y="103"/>
                    </a:cubicBezTo>
                    <a:cubicBezTo>
                      <a:pt x="60" y="105"/>
                      <a:pt x="65" y="108"/>
                      <a:pt x="70" y="110"/>
                    </a:cubicBezTo>
                    <a:cubicBezTo>
                      <a:pt x="78" y="114"/>
                      <a:pt x="86" y="117"/>
                      <a:pt x="92" y="122"/>
                    </a:cubicBezTo>
                    <a:cubicBezTo>
                      <a:pt x="102" y="131"/>
                      <a:pt x="109" y="142"/>
                      <a:pt x="116" y="153"/>
                    </a:cubicBezTo>
                    <a:cubicBezTo>
                      <a:pt x="123" y="163"/>
                      <a:pt x="130" y="167"/>
                      <a:pt x="142" y="165"/>
                    </a:cubicBezTo>
                    <a:cubicBezTo>
                      <a:pt x="148" y="165"/>
                      <a:pt x="154" y="164"/>
                      <a:pt x="160" y="164"/>
                    </a:cubicBezTo>
                    <a:cubicBezTo>
                      <a:pt x="177" y="165"/>
                      <a:pt x="188" y="159"/>
                      <a:pt x="194" y="143"/>
                    </a:cubicBezTo>
                    <a:cubicBezTo>
                      <a:pt x="199" y="131"/>
                      <a:pt x="205" y="118"/>
                      <a:pt x="210" y="106"/>
                    </a:cubicBezTo>
                    <a:cubicBezTo>
                      <a:pt x="215" y="96"/>
                      <a:pt x="218" y="85"/>
                      <a:pt x="218" y="74"/>
                    </a:cubicBezTo>
                    <a:cubicBezTo>
                      <a:pt x="219" y="57"/>
                      <a:pt x="217" y="42"/>
                      <a:pt x="20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79" name="Google Shape;1432;p39"/>
              <p:cNvSpPr/>
              <p:nvPr/>
            </p:nvSpPr>
            <p:spPr>
              <a:xfrm>
                <a:off x="6329363" y="3241675"/>
                <a:ext cx="619125" cy="46831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4" extrusionOk="0">
                    <a:moveTo>
                      <a:pt x="151" y="23"/>
                    </a:moveTo>
                    <a:cubicBezTo>
                      <a:pt x="147" y="19"/>
                      <a:pt x="141" y="15"/>
                      <a:pt x="135" y="12"/>
                    </a:cubicBezTo>
                    <a:cubicBezTo>
                      <a:pt x="135" y="12"/>
                      <a:pt x="135" y="12"/>
                      <a:pt x="134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25" y="6"/>
                      <a:pt x="116" y="2"/>
                      <a:pt x="105" y="0"/>
                    </a:cubicBezTo>
                    <a:cubicBezTo>
                      <a:pt x="102" y="0"/>
                      <a:pt x="99" y="1"/>
                      <a:pt x="97" y="2"/>
                    </a:cubicBezTo>
                    <a:cubicBezTo>
                      <a:pt x="90" y="4"/>
                      <a:pt x="83" y="7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3"/>
                      <a:pt x="65" y="14"/>
                      <a:pt x="60" y="16"/>
                    </a:cubicBezTo>
                    <a:cubicBezTo>
                      <a:pt x="54" y="16"/>
                      <a:pt x="47" y="17"/>
                      <a:pt x="41" y="18"/>
                    </a:cubicBezTo>
                    <a:cubicBezTo>
                      <a:pt x="36" y="18"/>
                      <a:pt x="31" y="18"/>
                      <a:pt x="26" y="21"/>
                    </a:cubicBezTo>
                    <a:cubicBezTo>
                      <a:pt x="21" y="21"/>
                      <a:pt x="17" y="24"/>
                      <a:pt x="12" y="27"/>
                    </a:cubicBezTo>
                    <a:cubicBezTo>
                      <a:pt x="3" y="33"/>
                      <a:pt x="0" y="38"/>
                      <a:pt x="4" y="49"/>
                    </a:cubicBezTo>
                    <a:cubicBezTo>
                      <a:pt x="7" y="57"/>
                      <a:pt x="11" y="65"/>
                      <a:pt x="20" y="67"/>
                    </a:cubicBezTo>
                    <a:cubicBezTo>
                      <a:pt x="23" y="69"/>
                      <a:pt x="27" y="71"/>
                      <a:pt x="30" y="72"/>
                    </a:cubicBezTo>
                    <a:cubicBezTo>
                      <a:pt x="34" y="74"/>
                      <a:pt x="37" y="76"/>
                      <a:pt x="41" y="77"/>
                    </a:cubicBezTo>
                    <a:cubicBezTo>
                      <a:pt x="45" y="79"/>
                      <a:pt x="49" y="80"/>
                      <a:pt x="53" y="82"/>
                    </a:cubicBezTo>
                    <a:cubicBezTo>
                      <a:pt x="58" y="85"/>
                      <a:pt x="64" y="87"/>
                      <a:pt x="69" y="91"/>
                    </a:cubicBezTo>
                    <a:cubicBezTo>
                      <a:pt x="76" y="98"/>
                      <a:pt x="82" y="106"/>
                      <a:pt x="87" y="114"/>
                    </a:cubicBezTo>
                    <a:cubicBezTo>
                      <a:pt x="92" y="122"/>
                      <a:pt x="97" y="124"/>
                      <a:pt x="106" y="123"/>
                    </a:cubicBezTo>
                    <a:cubicBezTo>
                      <a:pt x="110" y="123"/>
                      <a:pt x="115" y="122"/>
                      <a:pt x="119" y="123"/>
                    </a:cubicBezTo>
                    <a:cubicBezTo>
                      <a:pt x="132" y="123"/>
                      <a:pt x="140" y="118"/>
                      <a:pt x="145" y="107"/>
                    </a:cubicBezTo>
                    <a:cubicBezTo>
                      <a:pt x="149" y="97"/>
                      <a:pt x="153" y="88"/>
                      <a:pt x="157" y="79"/>
                    </a:cubicBezTo>
                    <a:cubicBezTo>
                      <a:pt x="161" y="72"/>
                      <a:pt x="163" y="63"/>
                      <a:pt x="163" y="55"/>
                    </a:cubicBezTo>
                    <a:cubicBezTo>
                      <a:pt x="164" y="43"/>
                      <a:pt x="162" y="31"/>
                      <a:pt x="151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0" name="Google Shape;1433;p39"/>
              <p:cNvSpPr/>
              <p:nvPr/>
            </p:nvSpPr>
            <p:spPr>
              <a:xfrm>
                <a:off x="6581775" y="3890963"/>
                <a:ext cx="638175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99" extrusionOk="0">
                    <a:moveTo>
                      <a:pt x="168" y="40"/>
                    </a:moveTo>
                    <a:cubicBezTo>
                      <a:pt x="166" y="34"/>
                      <a:pt x="163" y="28"/>
                      <a:pt x="159" y="23"/>
                    </a:cubicBezTo>
                    <a:cubicBezTo>
                      <a:pt x="158" y="20"/>
                      <a:pt x="157" y="17"/>
                      <a:pt x="154" y="16"/>
                    </a:cubicBezTo>
                    <a:cubicBezTo>
                      <a:pt x="144" y="9"/>
                      <a:pt x="132" y="5"/>
                      <a:pt x="120" y="2"/>
                    </a:cubicBezTo>
                    <a:cubicBezTo>
                      <a:pt x="110" y="0"/>
                      <a:pt x="101" y="4"/>
                      <a:pt x="92" y="4"/>
                    </a:cubicBezTo>
                    <a:cubicBezTo>
                      <a:pt x="79" y="4"/>
                      <a:pt x="67" y="2"/>
                      <a:pt x="54" y="1"/>
                    </a:cubicBezTo>
                    <a:cubicBezTo>
                      <a:pt x="50" y="1"/>
                      <a:pt x="46" y="2"/>
                      <a:pt x="43" y="5"/>
                    </a:cubicBezTo>
                    <a:cubicBezTo>
                      <a:pt x="37" y="11"/>
                      <a:pt x="33" y="17"/>
                      <a:pt x="32" y="25"/>
                    </a:cubicBezTo>
                    <a:cubicBezTo>
                      <a:pt x="31" y="31"/>
                      <a:pt x="31" y="37"/>
                      <a:pt x="29" y="43"/>
                    </a:cubicBezTo>
                    <a:cubicBezTo>
                      <a:pt x="27" y="55"/>
                      <a:pt x="22" y="66"/>
                      <a:pt x="14" y="76"/>
                    </a:cubicBezTo>
                    <a:cubicBezTo>
                      <a:pt x="3" y="90"/>
                      <a:pt x="0" y="106"/>
                      <a:pt x="1" y="123"/>
                    </a:cubicBezTo>
                    <a:cubicBezTo>
                      <a:pt x="5" y="135"/>
                      <a:pt x="8" y="146"/>
                      <a:pt x="21" y="151"/>
                    </a:cubicBezTo>
                    <a:cubicBezTo>
                      <a:pt x="27" y="155"/>
                      <a:pt x="33" y="160"/>
                      <a:pt x="39" y="165"/>
                    </a:cubicBezTo>
                    <a:cubicBezTo>
                      <a:pt x="42" y="169"/>
                      <a:pt x="45" y="172"/>
                      <a:pt x="49" y="174"/>
                    </a:cubicBezTo>
                    <a:cubicBezTo>
                      <a:pt x="62" y="182"/>
                      <a:pt x="75" y="190"/>
                      <a:pt x="89" y="197"/>
                    </a:cubicBezTo>
                    <a:cubicBezTo>
                      <a:pt x="92" y="199"/>
                      <a:pt x="96" y="199"/>
                      <a:pt x="100" y="199"/>
                    </a:cubicBezTo>
                    <a:cubicBezTo>
                      <a:pt x="113" y="197"/>
                      <a:pt x="128" y="183"/>
                      <a:pt x="129" y="170"/>
                    </a:cubicBezTo>
                    <a:cubicBezTo>
                      <a:pt x="132" y="150"/>
                      <a:pt x="134" y="129"/>
                      <a:pt x="137" y="110"/>
                    </a:cubicBezTo>
                    <a:cubicBezTo>
                      <a:pt x="142" y="94"/>
                      <a:pt x="148" y="79"/>
                      <a:pt x="158" y="66"/>
                    </a:cubicBezTo>
                    <a:cubicBezTo>
                      <a:pt x="162" y="61"/>
                      <a:pt x="165" y="54"/>
                      <a:pt x="168" y="47"/>
                    </a:cubicBezTo>
                    <a:cubicBezTo>
                      <a:pt x="169" y="45"/>
                      <a:pt x="169" y="43"/>
                      <a:pt x="168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1" name="Google Shape;1434;p39"/>
              <p:cNvSpPr/>
              <p:nvPr/>
            </p:nvSpPr>
            <p:spPr>
              <a:xfrm>
                <a:off x="6650038" y="3973513"/>
                <a:ext cx="501650" cy="58896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6" extrusionOk="0">
                    <a:moveTo>
                      <a:pt x="132" y="31"/>
                    </a:moveTo>
                    <a:cubicBezTo>
                      <a:pt x="130" y="27"/>
                      <a:pt x="128" y="22"/>
                      <a:pt x="125" y="17"/>
                    </a:cubicBezTo>
                    <a:cubicBezTo>
                      <a:pt x="124" y="15"/>
                      <a:pt x="123" y="13"/>
                      <a:pt x="121" y="12"/>
                    </a:cubicBezTo>
                    <a:cubicBezTo>
                      <a:pt x="113" y="7"/>
                      <a:pt x="104" y="3"/>
                      <a:pt x="94" y="1"/>
                    </a:cubicBezTo>
                    <a:cubicBezTo>
                      <a:pt x="87" y="0"/>
                      <a:pt x="80" y="3"/>
                      <a:pt x="72" y="3"/>
                    </a:cubicBezTo>
                    <a:cubicBezTo>
                      <a:pt x="62" y="3"/>
                      <a:pt x="53" y="1"/>
                      <a:pt x="43" y="1"/>
                    </a:cubicBezTo>
                    <a:cubicBezTo>
                      <a:pt x="39" y="0"/>
                      <a:pt x="36" y="2"/>
                      <a:pt x="34" y="4"/>
                    </a:cubicBezTo>
                    <a:cubicBezTo>
                      <a:pt x="30" y="8"/>
                      <a:pt x="27" y="13"/>
                      <a:pt x="26" y="19"/>
                    </a:cubicBezTo>
                    <a:cubicBezTo>
                      <a:pt x="25" y="24"/>
                      <a:pt x="24" y="28"/>
                      <a:pt x="24" y="33"/>
                    </a:cubicBezTo>
                    <a:cubicBezTo>
                      <a:pt x="22" y="43"/>
                      <a:pt x="18" y="51"/>
                      <a:pt x="12" y="59"/>
                    </a:cubicBezTo>
                    <a:cubicBezTo>
                      <a:pt x="3" y="70"/>
                      <a:pt x="0" y="83"/>
                      <a:pt x="1" y="96"/>
                    </a:cubicBezTo>
                    <a:cubicBezTo>
                      <a:pt x="4" y="105"/>
                      <a:pt x="7" y="114"/>
                      <a:pt x="17" y="118"/>
                    </a:cubicBezTo>
                    <a:cubicBezTo>
                      <a:pt x="22" y="121"/>
                      <a:pt x="26" y="125"/>
                      <a:pt x="31" y="129"/>
                    </a:cubicBezTo>
                    <a:cubicBezTo>
                      <a:pt x="33" y="132"/>
                      <a:pt x="35" y="135"/>
                      <a:pt x="39" y="136"/>
                    </a:cubicBezTo>
                    <a:cubicBezTo>
                      <a:pt x="49" y="142"/>
                      <a:pt x="59" y="149"/>
                      <a:pt x="70" y="154"/>
                    </a:cubicBezTo>
                    <a:cubicBezTo>
                      <a:pt x="73" y="155"/>
                      <a:pt x="76" y="156"/>
                      <a:pt x="78" y="155"/>
                    </a:cubicBezTo>
                    <a:cubicBezTo>
                      <a:pt x="89" y="154"/>
                      <a:pt x="100" y="143"/>
                      <a:pt x="102" y="133"/>
                    </a:cubicBezTo>
                    <a:cubicBezTo>
                      <a:pt x="104" y="117"/>
                      <a:pt x="105" y="101"/>
                      <a:pt x="108" y="85"/>
                    </a:cubicBezTo>
                    <a:cubicBezTo>
                      <a:pt x="112" y="73"/>
                      <a:pt x="116" y="62"/>
                      <a:pt x="124" y="52"/>
                    </a:cubicBezTo>
                    <a:cubicBezTo>
                      <a:pt x="128" y="47"/>
                      <a:pt x="130" y="42"/>
                      <a:pt x="132" y="36"/>
                    </a:cubicBezTo>
                    <a:cubicBezTo>
                      <a:pt x="132" y="35"/>
                      <a:pt x="133" y="33"/>
                      <a:pt x="132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2" name="Google Shape;1435;p39"/>
              <p:cNvSpPr/>
              <p:nvPr/>
            </p:nvSpPr>
            <p:spPr>
              <a:xfrm>
                <a:off x="5832475" y="3841751"/>
                <a:ext cx="195262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57" extrusionOk="0">
                    <a:moveTo>
                      <a:pt x="1" y="32"/>
                    </a:moveTo>
                    <a:cubicBezTo>
                      <a:pt x="1" y="27"/>
                      <a:pt x="0" y="22"/>
                      <a:pt x="1" y="18"/>
                    </a:cubicBezTo>
                    <a:cubicBezTo>
                      <a:pt x="3" y="8"/>
                      <a:pt x="11" y="1"/>
                      <a:pt x="22" y="0"/>
                    </a:cubicBezTo>
                    <a:cubicBezTo>
                      <a:pt x="32" y="0"/>
                      <a:pt x="44" y="7"/>
                      <a:pt x="47" y="15"/>
                    </a:cubicBezTo>
                    <a:cubicBezTo>
                      <a:pt x="49" y="19"/>
                      <a:pt x="50" y="22"/>
                      <a:pt x="50" y="26"/>
                    </a:cubicBezTo>
                    <a:cubicBezTo>
                      <a:pt x="52" y="41"/>
                      <a:pt x="43" y="54"/>
                      <a:pt x="30" y="55"/>
                    </a:cubicBezTo>
                    <a:cubicBezTo>
                      <a:pt x="15" y="57"/>
                      <a:pt x="3" y="46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3" name="Google Shape;1436;p39"/>
              <p:cNvSpPr/>
              <p:nvPr/>
            </p:nvSpPr>
            <p:spPr>
              <a:xfrm>
                <a:off x="6688138" y="34115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6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19" y="0"/>
                      <a:pt x="27" y="4"/>
                      <a:pt x="29" y="9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1" y="28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4" name="Google Shape;1437;p39"/>
              <p:cNvSpPr/>
              <p:nvPr/>
            </p:nvSpPr>
            <p:spPr>
              <a:xfrm>
                <a:off x="6858000" y="4225925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0"/>
                    </a:moveTo>
                    <a:cubicBezTo>
                      <a:pt x="0" y="17"/>
                      <a:pt x="0" y="14"/>
                      <a:pt x="0" y="11"/>
                    </a:cubicBezTo>
                    <a:cubicBezTo>
                      <a:pt x="2" y="5"/>
                      <a:pt x="7" y="1"/>
                      <a:pt x="13" y="1"/>
                    </a:cubicBezTo>
                    <a:cubicBezTo>
                      <a:pt x="19" y="0"/>
                      <a:pt x="27" y="5"/>
                      <a:pt x="29" y="10"/>
                    </a:cubicBezTo>
                    <a:cubicBezTo>
                      <a:pt x="29" y="12"/>
                      <a:pt x="30" y="14"/>
                      <a:pt x="30" y="16"/>
                    </a:cubicBezTo>
                    <a:cubicBezTo>
                      <a:pt x="32" y="26"/>
                      <a:pt x="26" y="34"/>
                      <a:pt x="18" y="34"/>
                    </a:cubicBezTo>
                    <a:cubicBezTo>
                      <a:pt x="9" y="35"/>
                      <a:pt x="1" y="29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5" name="Google Shape;1438;p39"/>
              <p:cNvSpPr/>
              <p:nvPr/>
            </p:nvSpPr>
            <p:spPr>
              <a:xfrm>
                <a:off x="5700713" y="3729038"/>
                <a:ext cx="120650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1" y="20"/>
                    </a:moveTo>
                    <a:cubicBezTo>
                      <a:pt x="0" y="16"/>
                      <a:pt x="0" y="14"/>
                      <a:pt x="1" y="11"/>
                    </a:cubicBezTo>
                    <a:cubicBezTo>
                      <a:pt x="2" y="5"/>
                      <a:pt x="7" y="1"/>
                      <a:pt x="13" y="0"/>
                    </a:cubicBezTo>
                    <a:cubicBezTo>
                      <a:pt x="20" y="0"/>
                      <a:pt x="27" y="4"/>
                      <a:pt x="29" y="9"/>
                    </a:cubicBezTo>
                    <a:cubicBezTo>
                      <a:pt x="30" y="12"/>
                      <a:pt x="30" y="14"/>
                      <a:pt x="31" y="16"/>
                    </a:cubicBezTo>
                    <a:cubicBezTo>
                      <a:pt x="32" y="25"/>
                      <a:pt x="26" y="33"/>
                      <a:pt x="18" y="34"/>
                    </a:cubicBezTo>
                    <a:cubicBezTo>
                      <a:pt x="9" y="35"/>
                      <a:pt x="2" y="28"/>
                      <a:pt x="1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8" name="Google Shape;1439;p39"/>
            <p:cNvGrpSpPr/>
            <p:nvPr/>
          </p:nvGrpSpPr>
          <p:grpSpPr>
            <a:xfrm rot="-901844">
              <a:off x="6896336" y="3410864"/>
              <a:ext cx="2136642" cy="1999209"/>
              <a:chOff x="3216275" y="200026"/>
              <a:chExt cx="1579562" cy="1477962"/>
            </a:xfrm>
          </p:grpSpPr>
          <p:sp>
            <p:nvSpPr>
              <p:cNvPr id="1048886" name="Google Shape;1440;p39"/>
              <p:cNvSpPr/>
              <p:nvPr/>
            </p:nvSpPr>
            <p:spPr>
              <a:xfrm>
                <a:off x="3430588" y="233363"/>
                <a:ext cx="674688" cy="4651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23" extrusionOk="0">
                    <a:moveTo>
                      <a:pt x="179" y="47"/>
                    </a:moveTo>
                    <a:cubicBezTo>
                      <a:pt x="152" y="30"/>
                      <a:pt x="122" y="28"/>
                      <a:pt x="91" y="34"/>
                    </a:cubicBezTo>
                    <a:cubicBezTo>
                      <a:pt x="88" y="35"/>
                      <a:pt x="85" y="37"/>
                      <a:pt x="82" y="38"/>
                    </a:cubicBezTo>
                    <a:cubicBezTo>
                      <a:pt x="65" y="51"/>
                      <a:pt x="50" y="64"/>
                      <a:pt x="40" y="83"/>
                    </a:cubicBezTo>
                    <a:cubicBezTo>
                      <a:pt x="34" y="96"/>
                      <a:pt x="27" y="108"/>
                      <a:pt x="27" y="123"/>
                    </a:cubicBezTo>
                    <a:cubicBezTo>
                      <a:pt x="19" y="116"/>
                      <a:pt x="11" y="110"/>
                      <a:pt x="5" y="101"/>
                    </a:cubicBezTo>
                    <a:cubicBezTo>
                      <a:pt x="0" y="92"/>
                      <a:pt x="1" y="88"/>
                      <a:pt x="10" y="84"/>
                    </a:cubicBezTo>
                    <a:cubicBezTo>
                      <a:pt x="17" y="80"/>
                      <a:pt x="24" y="77"/>
                      <a:pt x="32" y="76"/>
                    </a:cubicBezTo>
                    <a:cubicBezTo>
                      <a:pt x="37" y="76"/>
                      <a:pt x="36" y="74"/>
                      <a:pt x="35" y="71"/>
                    </a:cubicBezTo>
                    <a:cubicBezTo>
                      <a:pt x="33" y="66"/>
                      <a:pt x="31" y="61"/>
                      <a:pt x="29" y="56"/>
                    </a:cubicBezTo>
                    <a:cubicBezTo>
                      <a:pt x="26" y="48"/>
                      <a:pt x="27" y="46"/>
                      <a:pt x="35" y="44"/>
                    </a:cubicBezTo>
                    <a:cubicBezTo>
                      <a:pt x="45" y="42"/>
                      <a:pt x="55" y="43"/>
                      <a:pt x="64" y="43"/>
                    </a:cubicBezTo>
                    <a:cubicBezTo>
                      <a:pt x="69" y="43"/>
                      <a:pt x="71" y="42"/>
                      <a:pt x="71" y="37"/>
                    </a:cubicBezTo>
                    <a:cubicBezTo>
                      <a:pt x="72" y="16"/>
                      <a:pt x="73" y="15"/>
                      <a:pt x="93" y="23"/>
                    </a:cubicBezTo>
                    <a:cubicBezTo>
                      <a:pt x="95" y="24"/>
                      <a:pt x="98" y="25"/>
                      <a:pt x="100" y="26"/>
                    </a:cubicBezTo>
                    <a:cubicBezTo>
                      <a:pt x="111" y="30"/>
                      <a:pt x="111" y="30"/>
                      <a:pt x="117" y="19"/>
                    </a:cubicBezTo>
                    <a:cubicBezTo>
                      <a:pt x="119" y="15"/>
                      <a:pt x="121" y="11"/>
                      <a:pt x="123" y="7"/>
                    </a:cubicBezTo>
                    <a:cubicBezTo>
                      <a:pt x="127" y="0"/>
                      <a:pt x="130" y="0"/>
                      <a:pt x="135" y="7"/>
                    </a:cubicBezTo>
                    <a:cubicBezTo>
                      <a:pt x="138" y="13"/>
                      <a:pt x="142" y="18"/>
                      <a:pt x="145" y="24"/>
                    </a:cubicBezTo>
                    <a:cubicBezTo>
                      <a:pt x="148" y="28"/>
                      <a:pt x="149" y="28"/>
                      <a:pt x="152" y="24"/>
                    </a:cubicBezTo>
                    <a:cubicBezTo>
                      <a:pt x="156" y="19"/>
                      <a:pt x="159" y="15"/>
                      <a:pt x="163" y="11"/>
                    </a:cubicBezTo>
                    <a:cubicBezTo>
                      <a:pt x="166" y="7"/>
                      <a:pt x="170" y="7"/>
                      <a:pt x="171" y="12"/>
                    </a:cubicBezTo>
                    <a:cubicBezTo>
                      <a:pt x="173" y="24"/>
                      <a:pt x="178" y="35"/>
                      <a:pt x="179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7" name="Google Shape;1441;p39"/>
              <p:cNvSpPr/>
              <p:nvPr/>
            </p:nvSpPr>
            <p:spPr>
              <a:xfrm>
                <a:off x="3740150" y="1349376"/>
                <a:ext cx="41910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75" extrusionOk="0">
                    <a:moveTo>
                      <a:pt x="6" y="53"/>
                    </a:moveTo>
                    <a:cubicBezTo>
                      <a:pt x="4" y="50"/>
                      <a:pt x="2" y="47"/>
                      <a:pt x="0" y="44"/>
                    </a:cubicBezTo>
                    <a:cubicBezTo>
                      <a:pt x="10" y="44"/>
                      <a:pt x="19" y="45"/>
                      <a:pt x="29" y="44"/>
                    </a:cubicBezTo>
                    <a:cubicBezTo>
                      <a:pt x="60" y="42"/>
                      <a:pt x="85" y="27"/>
                      <a:pt x="106" y="5"/>
                    </a:cubicBezTo>
                    <a:cubicBezTo>
                      <a:pt x="107" y="3"/>
                      <a:pt x="109" y="1"/>
                      <a:pt x="111" y="0"/>
                    </a:cubicBezTo>
                    <a:cubicBezTo>
                      <a:pt x="110" y="14"/>
                      <a:pt x="109" y="28"/>
                      <a:pt x="106" y="41"/>
                    </a:cubicBezTo>
                    <a:cubicBezTo>
                      <a:pt x="104" y="50"/>
                      <a:pt x="100" y="51"/>
                      <a:pt x="93" y="46"/>
                    </a:cubicBezTo>
                    <a:cubicBezTo>
                      <a:pt x="92" y="45"/>
                      <a:pt x="90" y="44"/>
                      <a:pt x="88" y="43"/>
                    </a:cubicBezTo>
                    <a:cubicBezTo>
                      <a:pt x="80" y="36"/>
                      <a:pt x="80" y="36"/>
                      <a:pt x="76" y="46"/>
                    </a:cubicBezTo>
                    <a:cubicBezTo>
                      <a:pt x="74" y="52"/>
                      <a:pt x="72" y="58"/>
                      <a:pt x="69" y="63"/>
                    </a:cubicBezTo>
                    <a:cubicBezTo>
                      <a:pt x="66" y="70"/>
                      <a:pt x="62" y="71"/>
                      <a:pt x="57" y="66"/>
                    </a:cubicBezTo>
                    <a:cubicBezTo>
                      <a:pt x="51" y="60"/>
                      <a:pt x="46" y="53"/>
                      <a:pt x="39" y="47"/>
                    </a:cubicBezTo>
                    <a:cubicBezTo>
                      <a:pt x="37" y="54"/>
                      <a:pt x="35" y="60"/>
                      <a:pt x="32" y="67"/>
                    </a:cubicBezTo>
                    <a:cubicBezTo>
                      <a:pt x="30" y="74"/>
                      <a:pt x="25" y="75"/>
                      <a:pt x="20" y="69"/>
                    </a:cubicBezTo>
                    <a:cubicBezTo>
                      <a:pt x="15" y="64"/>
                      <a:pt x="10" y="58"/>
                      <a:pt x="6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8" name="Google Shape;1442;p39"/>
              <p:cNvSpPr/>
              <p:nvPr/>
            </p:nvSpPr>
            <p:spPr>
              <a:xfrm>
                <a:off x="4162425" y="1209676"/>
                <a:ext cx="9366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" extrusionOk="0">
                    <a:moveTo>
                      <a:pt x="0" y="35"/>
                    </a:moveTo>
                    <a:cubicBezTo>
                      <a:pt x="6" y="24"/>
                      <a:pt x="15" y="14"/>
                      <a:pt x="20" y="2"/>
                    </a:cubicBezTo>
                    <a:cubicBezTo>
                      <a:pt x="21" y="0"/>
                      <a:pt x="22" y="2"/>
                      <a:pt x="23" y="3"/>
                    </a:cubicBezTo>
                    <a:cubicBezTo>
                      <a:pt x="23" y="12"/>
                      <a:pt x="24" y="21"/>
                      <a:pt x="25" y="30"/>
                    </a:cubicBezTo>
                    <a:cubicBezTo>
                      <a:pt x="25" y="36"/>
                      <a:pt x="22" y="38"/>
                      <a:pt x="17" y="38"/>
                    </a:cubicBezTo>
                    <a:cubicBezTo>
                      <a:pt x="11" y="38"/>
                      <a:pt x="5" y="38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89" name="Google Shape;1443;p39"/>
              <p:cNvSpPr/>
              <p:nvPr/>
            </p:nvSpPr>
            <p:spPr>
              <a:xfrm>
                <a:off x="4538663" y="452438"/>
                <a:ext cx="109537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3" extrusionOk="0">
                    <a:moveTo>
                      <a:pt x="29" y="33"/>
                    </a:moveTo>
                    <a:cubicBezTo>
                      <a:pt x="19" y="29"/>
                      <a:pt x="9" y="27"/>
                      <a:pt x="0" y="22"/>
                    </a:cubicBezTo>
                    <a:cubicBezTo>
                      <a:pt x="4" y="16"/>
                      <a:pt x="9" y="10"/>
                      <a:pt x="14" y="5"/>
                    </a:cubicBezTo>
                    <a:cubicBezTo>
                      <a:pt x="18" y="0"/>
                      <a:pt x="22" y="0"/>
                      <a:pt x="24" y="7"/>
                    </a:cubicBezTo>
                    <a:cubicBezTo>
                      <a:pt x="26" y="16"/>
                      <a:pt x="27" y="24"/>
                      <a:pt x="2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0" name="Google Shape;1444;p39"/>
              <p:cNvSpPr/>
              <p:nvPr/>
            </p:nvSpPr>
            <p:spPr>
              <a:xfrm>
                <a:off x="4403725" y="433388"/>
                <a:ext cx="11271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6" extrusionOk="0">
                    <a:moveTo>
                      <a:pt x="30" y="26"/>
                    </a:moveTo>
                    <a:cubicBezTo>
                      <a:pt x="20" y="23"/>
                      <a:pt x="10" y="25"/>
                      <a:pt x="0" y="24"/>
                    </a:cubicBezTo>
                    <a:cubicBezTo>
                      <a:pt x="3" y="18"/>
                      <a:pt x="6" y="11"/>
                      <a:pt x="10" y="5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7" y="0"/>
                      <a:pt x="18" y="3"/>
                      <a:pt x="20" y="5"/>
                    </a:cubicBezTo>
                    <a:cubicBezTo>
                      <a:pt x="23" y="12"/>
                      <a:pt x="26" y="19"/>
                      <a:pt x="30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1" name="Google Shape;1445;p39"/>
              <p:cNvSpPr/>
              <p:nvPr/>
            </p:nvSpPr>
            <p:spPr>
              <a:xfrm>
                <a:off x="3465513" y="712788"/>
                <a:ext cx="936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18" y="0"/>
                    </a:moveTo>
                    <a:cubicBezTo>
                      <a:pt x="18" y="9"/>
                      <a:pt x="23" y="18"/>
                      <a:pt x="25" y="27"/>
                    </a:cubicBezTo>
                    <a:cubicBezTo>
                      <a:pt x="19" y="27"/>
                      <a:pt x="14" y="26"/>
                      <a:pt x="8" y="25"/>
                    </a:cubicBezTo>
                    <a:cubicBezTo>
                      <a:pt x="1" y="24"/>
                      <a:pt x="0" y="20"/>
                      <a:pt x="3" y="15"/>
                    </a:cubicBezTo>
                    <a:cubicBezTo>
                      <a:pt x="7" y="9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2" name="Google Shape;1446;p39"/>
              <p:cNvSpPr/>
              <p:nvPr/>
            </p:nvSpPr>
            <p:spPr>
              <a:xfrm>
                <a:off x="4286250" y="479426"/>
                <a:ext cx="1016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27" y="13"/>
                    </a:moveTo>
                    <a:cubicBezTo>
                      <a:pt x="18" y="16"/>
                      <a:pt x="9" y="19"/>
                      <a:pt x="0" y="20"/>
                    </a:cubicBezTo>
                    <a:cubicBezTo>
                      <a:pt x="1" y="16"/>
                      <a:pt x="3" y="12"/>
                      <a:pt x="4" y="7"/>
                    </a:cubicBezTo>
                    <a:cubicBezTo>
                      <a:pt x="7" y="1"/>
                      <a:pt x="10" y="0"/>
                      <a:pt x="16" y="4"/>
                    </a:cubicBezTo>
                    <a:cubicBezTo>
                      <a:pt x="19" y="7"/>
                      <a:pt x="23" y="9"/>
                      <a:pt x="27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3" name="Google Shape;1447;p39"/>
              <p:cNvSpPr/>
              <p:nvPr/>
            </p:nvSpPr>
            <p:spPr>
              <a:xfrm>
                <a:off x="3559175" y="866775"/>
                <a:ext cx="63500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6" y="0"/>
                    </a:moveTo>
                    <a:cubicBezTo>
                      <a:pt x="10" y="5"/>
                      <a:pt x="13" y="11"/>
                      <a:pt x="17" y="16"/>
                    </a:cubicBezTo>
                    <a:cubicBezTo>
                      <a:pt x="13" y="17"/>
                      <a:pt x="9" y="22"/>
                      <a:pt x="5" y="18"/>
                    </a:cubicBezTo>
                    <a:cubicBezTo>
                      <a:pt x="0" y="14"/>
                      <a:pt x="4" y="9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4" name="Google Shape;1448;p39"/>
              <p:cNvSpPr/>
              <p:nvPr/>
            </p:nvSpPr>
            <p:spPr>
              <a:xfrm>
                <a:off x="4206875" y="523876"/>
                <a:ext cx="650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7" y="10"/>
                    </a:moveTo>
                    <a:cubicBezTo>
                      <a:pt x="14" y="12"/>
                      <a:pt x="11" y="12"/>
                      <a:pt x="7" y="13"/>
                    </a:cubicBezTo>
                    <a:cubicBezTo>
                      <a:pt x="2" y="14"/>
                      <a:pt x="0" y="12"/>
                      <a:pt x="1" y="7"/>
                    </a:cubicBezTo>
                    <a:cubicBezTo>
                      <a:pt x="8" y="0"/>
                      <a:pt x="10" y="0"/>
                      <a:pt x="1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5" name="Google Shape;1449;p39"/>
              <p:cNvSpPr/>
              <p:nvPr/>
            </p:nvSpPr>
            <p:spPr>
              <a:xfrm>
                <a:off x="3400425" y="339725"/>
                <a:ext cx="1395412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5" extrusionOk="0">
                    <a:moveTo>
                      <a:pt x="354" y="84"/>
                    </a:moveTo>
                    <a:cubicBezTo>
                      <a:pt x="366" y="94"/>
                      <a:pt x="370" y="108"/>
                      <a:pt x="368" y="122"/>
                    </a:cubicBezTo>
                    <a:cubicBezTo>
                      <a:pt x="363" y="164"/>
                      <a:pt x="345" y="200"/>
                      <a:pt x="312" y="226"/>
                    </a:cubicBezTo>
                    <a:cubicBezTo>
                      <a:pt x="285" y="246"/>
                      <a:pt x="255" y="246"/>
                      <a:pt x="225" y="234"/>
                    </a:cubicBezTo>
                    <a:cubicBezTo>
                      <a:pt x="224" y="233"/>
                      <a:pt x="223" y="231"/>
                      <a:pt x="222" y="233"/>
                    </a:cubicBezTo>
                    <a:cubicBezTo>
                      <a:pt x="217" y="245"/>
                      <a:pt x="208" y="255"/>
                      <a:pt x="202" y="266"/>
                    </a:cubicBezTo>
                    <a:cubicBezTo>
                      <a:pt x="202" y="267"/>
                      <a:pt x="201" y="267"/>
                      <a:pt x="201" y="268"/>
                    </a:cubicBezTo>
                    <a:cubicBezTo>
                      <a:pt x="199" y="269"/>
                      <a:pt x="197" y="271"/>
                      <a:pt x="196" y="273"/>
                    </a:cubicBezTo>
                    <a:cubicBezTo>
                      <a:pt x="175" y="295"/>
                      <a:pt x="150" y="310"/>
                      <a:pt x="119" y="312"/>
                    </a:cubicBezTo>
                    <a:cubicBezTo>
                      <a:pt x="109" y="313"/>
                      <a:pt x="100" y="312"/>
                      <a:pt x="90" y="312"/>
                    </a:cubicBezTo>
                    <a:cubicBezTo>
                      <a:pt x="92" y="315"/>
                      <a:pt x="94" y="318"/>
                      <a:pt x="96" y="321"/>
                    </a:cubicBezTo>
                    <a:cubicBezTo>
                      <a:pt x="91" y="339"/>
                      <a:pt x="80" y="351"/>
                      <a:pt x="61" y="353"/>
                    </a:cubicBezTo>
                    <a:cubicBezTo>
                      <a:pt x="41" y="355"/>
                      <a:pt x="12" y="337"/>
                      <a:pt x="6" y="318"/>
                    </a:cubicBezTo>
                    <a:cubicBezTo>
                      <a:pt x="0" y="300"/>
                      <a:pt x="8" y="281"/>
                      <a:pt x="26" y="272"/>
                    </a:cubicBezTo>
                    <a:cubicBezTo>
                      <a:pt x="32" y="269"/>
                      <a:pt x="38" y="267"/>
                      <a:pt x="44" y="264"/>
                    </a:cubicBezTo>
                    <a:cubicBezTo>
                      <a:pt x="39" y="256"/>
                      <a:pt x="34" y="248"/>
                      <a:pt x="32" y="238"/>
                    </a:cubicBezTo>
                    <a:cubicBezTo>
                      <a:pt x="29" y="219"/>
                      <a:pt x="35" y="202"/>
                      <a:pt x="46" y="186"/>
                    </a:cubicBezTo>
                    <a:cubicBezTo>
                      <a:pt x="51" y="178"/>
                      <a:pt x="55" y="170"/>
                      <a:pt x="60" y="162"/>
                    </a:cubicBezTo>
                    <a:cubicBezTo>
                      <a:pt x="62" y="160"/>
                      <a:pt x="61" y="158"/>
                      <a:pt x="59" y="156"/>
                    </a:cubicBezTo>
                    <a:cubicBezTo>
                      <a:pt x="55" y="151"/>
                      <a:pt x="52" y="145"/>
                      <a:pt x="48" y="140"/>
                    </a:cubicBezTo>
                    <a:cubicBezTo>
                      <a:pt x="46" y="135"/>
                      <a:pt x="44" y="131"/>
                      <a:pt x="42" y="126"/>
                    </a:cubicBezTo>
                    <a:cubicBezTo>
                      <a:pt x="40" y="117"/>
                      <a:pt x="35" y="108"/>
                      <a:pt x="35" y="99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80"/>
                      <a:pt x="42" y="68"/>
                      <a:pt x="48" y="55"/>
                    </a:cubicBezTo>
                    <a:cubicBezTo>
                      <a:pt x="58" y="36"/>
                      <a:pt x="73" y="23"/>
                      <a:pt x="90" y="10"/>
                    </a:cubicBezTo>
                    <a:cubicBezTo>
                      <a:pt x="93" y="9"/>
                      <a:pt x="96" y="7"/>
                      <a:pt x="99" y="6"/>
                    </a:cubicBezTo>
                    <a:cubicBezTo>
                      <a:pt x="130" y="0"/>
                      <a:pt x="160" y="2"/>
                      <a:pt x="187" y="19"/>
                    </a:cubicBezTo>
                    <a:cubicBezTo>
                      <a:pt x="201" y="28"/>
                      <a:pt x="209" y="41"/>
                      <a:pt x="215" y="56"/>
                    </a:cubicBezTo>
                    <a:cubicBezTo>
                      <a:pt x="214" y="61"/>
                      <a:pt x="216" y="63"/>
                      <a:pt x="221" y="62"/>
                    </a:cubicBezTo>
                    <a:cubicBezTo>
                      <a:pt x="225" y="61"/>
                      <a:pt x="228" y="61"/>
                      <a:pt x="231" y="59"/>
                    </a:cubicBezTo>
                    <a:cubicBezTo>
                      <a:pt x="233" y="59"/>
                      <a:pt x="234" y="58"/>
                      <a:pt x="235" y="57"/>
                    </a:cubicBezTo>
                    <a:cubicBezTo>
                      <a:pt x="244" y="56"/>
                      <a:pt x="253" y="53"/>
                      <a:pt x="262" y="50"/>
                    </a:cubicBezTo>
                    <a:cubicBezTo>
                      <a:pt x="263" y="50"/>
                      <a:pt x="264" y="49"/>
                      <a:pt x="266" y="49"/>
                    </a:cubicBezTo>
                    <a:cubicBezTo>
                      <a:pt x="276" y="50"/>
                      <a:pt x="286" y="48"/>
                      <a:pt x="296" y="51"/>
                    </a:cubicBezTo>
                    <a:cubicBezTo>
                      <a:pt x="298" y="51"/>
                      <a:pt x="300" y="52"/>
                      <a:pt x="302" y="52"/>
                    </a:cubicBezTo>
                    <a:cubicBezTo>
                      <a:pt x="311" y="57"/>
                      <a:pt x="321" y="59"/>
                      <a:pt x="331" y="63"/>
                    </a:cubicBezTo>
                    <a:cubicBezTo>
                      <a:pt x="332" y="64"/>
                      <a:pt x="334" y="64"/>
                      <a:pt x="335" y="65"/>
                    </a:cubicBezTo>
                    <a:cubicBezTo>
                      <a:pt x="342" y="70"/>
                      <a:pt x="348" y="78"/>
                      <a:pt x="354" y="84"/>
                    </a:cubicBezTo>
                    <a:close/>
                    <a:moveTo>
                      <a:pt x="70" y="312"/>
                    </a:moveTo>
                    <a:cubicBezTo>
                      <a:pt x="70" y="303"/>
                      <a:pt x="62" y="294"/>
                      <a:pt x="52" y="294"/>
                    </a:cubicBezTo>
                    <a:cubicBezTo>
                      <a:pt x="42" y="294"/>
                      <a:pt x="34" y="301"/>
                      <a:pt x="34" y="311"/>
                    </a:cubicBezTo>
                    <a:cubicBezTo>
                      <a:pt x="34" y="320"/>
                      <a:pt x="43" y="328"/>
                      <a:pt x="53" y="328"/>
                    </a:cubicBezTo>
                    <a:cubicBezTo>
                      <a:pt x="63" y="329"/>
                      <a:pt x="70" y="321"/>
                      <a:pt x="7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6" name="Google Shape;1450;p39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7" name="Google Shape;1451;p39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8" name="Google Shape;1452;p39"/>
              <p:cNvSpPr/>
              <p:nvPr/>
            </p:nvSpPr>
            <p:spPr>
              <a:xfrm>
                <a:off x="4206875" y="1384301"/>
                <a:ext cx="188913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50" h="51" extrusionOk="0">
                    <a:moveTo>
                      <a:pt x="50" y="27"/>
                    </a:moveTo>
                    <a:cubicBezTo>
                      <a:pt x="50" y="40"/>
                      <a:pt x="39" y="51"/>
                      <a:pt x="26" y="51"/>
                    </a:cubicBezTo>
                    <a:cubicBezTo>
                      <a:pt x="13" y="51"/>
                      <a:pt x="0" y="38"/>
                      <a:pt x="0" y="26"/>
                    </a:cubicBezTo>
                    <a:cubicBezTo>
                      <a:pt x="0" y="14"/>
                      <a:pt x="14" y="0"/>
                      <a:pt x="26" y="0"/>
                    </a:cubicBezTo>
                    <a:cubicBezTo>
                      <a:pt x="38" y="0"/>
                      <a:pt x="50" y="13"/>
                      <a:pt x="50" y="27"/>
                    </a:cubicBezTo>
                    <a:close/>
                    <a:moveTo>
                      <a:pt x="32" y="26"/>
                    </a:moveTo>
                    <a:cubicBezTo>
                      <a:pt x="32" y="21"/>
                      <a:pt x="27" y="15"/>
                      <a:pt x="22" y="15"/>
                    </a:cubicBezTo>
                    <a:cubicBezTo>
                      <a:pt x="16" y="15"/>
                      <a:pt x="11" y="21"/>
                      <a:pt x="11" y="26"/>
                    </a:cubicBezTo>
                    <a:cubicBezTo>
                      <a:pt x="11" y="32"/>
                      <a:pt x="16" y="37"/>
                      <a:pt x="22" y="37"/>
                    </a:cubicBezTo>
                    <a:cubicBezTo>
                      <a:pt x="28" y="37"/>
                      <a:pt x="32" y="32"/>
                      <a:pt x="32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899" name="Google Shape;1453;p39"/>
              <p:cNvSpPr/>
              <p:nvPr/>
            </p:nvSpPr>
            <p:spPr>
              <a:xfrm>
                <a:off x="4340225" y="200026"/>
                <a:ext cx="180975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46" extrusionOk="0">
                    <a:moveTo>
                      <a:pt x="1" y="24"/>
                    </a:moveTo>
                    <a:cubicBezTo>
                      <a:pt x="1" y="11"/>
                      <a:pt x="12" y="0"/>
                      <a:pt x="25" y="0"/>
                    </a:cubicBezTo>
                    <a:cubicBezTo>
                      <a:pt x="38" y="1"/>
                      <a:pt x="48" y="10"/>
                      <a:pt x="48" y="22"/>
                    </a:cubicBezTo>
                    <a:cubicBezTo>
                      <a:pt x="48" y="34"/>
                      <a:pt x="35" y="46"/>
                      <a:pt x="22" y="46"/>
                    </a:cubicBezTo>
                    <a:cubicBezTo>
                      <a:pt x="10" y="45"/>
                      <a:pt x="0" y="36"/>
                      <a:pt x="1" y="24"/>
                    </a:cubicBezTo>
                    <a:close/>
                    <a:moveTo>
                      <a:pt x="28" y="32"/>
                    </a:moveTo>
                    <a:cubicBezTo>
                      <a:pt x="33" y="32"/>
                      <a:pt x="36" y="29"/>
                      <a:pt x="36" y="24"/>
                    </a:cubicBezTo>
                    <a:cubicBezTo>
                      <a:pt x="36" y="18"/>
                      <a:pt x="33" y="14"/>
                      <a:pt x="27" y="15"/>
                    </a:cubicBezTo>
                    <a:cubicBezTo>
                      <a:pt x="22" y="15"/>
                      <a:pt x="18" y="18"/>
                      <a:pt x="18" y="24"/>
                    </a:cubicBezTo>
                    <a:cubicBezTo>
                      <a:pt x="19" y="29"/>
                      <a:pt x="22" y="32"/>
                      <a:pt x="28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0" name="Google Shape;1454;p39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1" name="Google Shape;1455;p39"/>
              <p:cNvSpPr/>
              <p:nvPr/>
            </p:nvSpPr>
            <p:spPr>
              <a:xfrm>
                <a:off x="3529013" y="1447801"/>
                <a:ext cx="136525" cy="13176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36" y="18"/>
                    </a:moveTo>
                    <a:cubicBezTo>
                      <a:pt x="36" y="27"/>
                      <a:pt x="29" y="35"/>
                      <a:pt x="19" y="34"/>
                    </a:cubicBezTo>
                    <a:cubicBezTo>
                      <a:pt x="9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8" y="0"/>
                      <a:pt x="36" y="9"/>
                      <a:pt x="36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2" name="Google Shape;1456;p39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3" name="Google Shape;1457;p39"/>
              <p:cNvSpPr/>
              <p:nvPr/>
            </p:nvSpPr>
            <p:spPr>
              <a:xfrm>
                <a:off x="4249738" y="1439863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11"/>
                    </a:moveTo>
                    <a:cubicBezTo>
                      <a:pt x="21" y="17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6" y="0"/>
                      <a:pt x="21" y="6"/>
                      <a:pt x="21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4" name="Google Shape;1458;p39"/>
              <p:cNvSpPr/>
              <p:nvPr/>
            </p:nvSpPr>
            <p:spPr>
              <a:xfrm>
                <a:off x="4406900" y="252413"/>
                <a:ext cx="68262" cy="682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0" y="18"/>
                    </a:moveTo>
                    <a:cubicBezTo>
                      <a:pt x="4" y="18"/>
                      <a:pt x="1" y="15"/>
                      <a:pt x="0" y="10"/>
                    </a:cubicBezTo>
                    <a:cubicBezTo>
                      <a:pt x="0" y="4"/>
                      <a:pt x="4" y="1"/>
                      <a:pt x="9" y="1"/>
                    </a:cubicBezTo>
                    <a:cubicBezTo>
                      <a:pt x="15" y="0"/>
                      <a:pt x="18" y="4"/>
                      <a:pt x="18" y="10"/>
                    </a:cubicBezTo>
                    <a:cubicBezTo>
                      <a:pt x="18" y="15"/>
                      <a:pt x="15" y="18"/>
                      <a:pt x="1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5" name="Google Shape;1459;p39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6" name="Google Shape;1460;p39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7" name="Google Shape;1461;p39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8908" name="Google Shape;1462;p39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28" y="632298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Tes</a:t>
            </a:r>
            <a:r>
              <a:rPr lang="en-ID" b="1" dirty="0"/>
              <a:t> </a:t>
            </a:r>
            <a:r>
              <a:rPr lang="en-ID" b="1" dirty="0" err="1"/>
              <a:t>Keturunan</a:t>
            </a:r>
            <a:r>
              <a:rPr lang="en-ID" b="1" dirty="0"/>
              <a:t> dan </a:t>
            </a:r>
            <a:r>
              <a:rPr lang="en-ID" b="1" dirty="0" err="1"/>
              <a:t>Presimtomatik</a:t>
            </a:r>
            <a:endParaRPr lang="en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1889" y="971312"/>
            <a:ext cx="75525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Penyakit</a:t>
            </a:r>
            <a:r>
              <a:rPr lang="en-ID" dirty="0"/>
              <a:t> Huntington </a:t>
            </a:r>
            <a:r>
              <a:rPr lang="en-ID" dirty="0" err="1"/>
              <a:t>dikendalikan</a:t>
            </a:r>
            <a:r>
              <a:rPr lang="en-ID" dirty="0"/>
              <a:t> oleh autosomal gen </a:t>
            </a:r>
            <a:r>
              <a:rPr lang="en-ID" dirty="0" err="1"/>
              <a:t>dominan</a:t>
            </a:r>
            <a:r>
              <a:rPr lang="en-ID" dirty="0"/>
              <a:t> (</a:t>
            </a:r>
            <a:r>
              <a:rPr lang="en-ID" dirty="0" err="1"/>
              <a:t>yaitu</a:t>
            </a:r>
            <a:r>
              <a:rPr lang="en-ID" dirty="0"/>
              <a:t>,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pada </a:t>
            </a:r>
            <a:r>
              <a:rPr lang="en-ID" dirty="0" err="1"/>
              <a:t>kromosom</a:t>
            </a:r>
            <a:r>
              <a:rPr lang="en-ID" dirty="0"/>
              <a:t> X </a:t>
            </a:r>
            <a:r>
              <a:rPr lang="en-ID" dirty="0" err="1"/>
              <a:t>atau</a:t>
            </a:r>
            <a:r>
              <a:rPr lang="en-ID" dirty="0"/>
              <a:t> Y </a:t>
            </a:r>
            <a:r>
              <a:rPr lang="en-ID" dirty="0" err="1"/>
              <a:t>beberapa</a:t>
            </a:r>
            <a:r>
              <a:rPr lang="en-ID" dirty="0"/>
              <a:t>).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, gen </a:t>
            </a:r>
            <a:r>
              <a:rPr lang="en-ID" dirty="0" err="1"/>
              <a:t>mutan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resesif</a:t>
            </a:r>
            <a:r>
              <a:rPr lang="en-ID" dirty="0"/>
              <a:t>. Pada 1980-an, para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gen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Huntington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kromasam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4, dan pada </a:t>
            </a:r>
            <a:r>
              <a:rPr lang="en-ID" dirty="0" err="1"/>
              <a:t>tahun</a:t>
            </a:r>
            <a:r>
              <a:rPr lang="en-ID" dirty="0"/>
              <a:t> 1993,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gen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(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Huntington) </a:t>
            </a:r>
            <a:r>
              <a:rPr lang="en-ID" dirty="0" err="1"/>
              <a:t>Grup</a:t>
            </a:r>
            <a:r>
              <a:rPr lang="en-ID" dirty="0"/>
              <a:t>, 1993).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994" y="2323236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Keturunan</a:t>
            </a:r>
            <a:r>
              <a:rPr lang="en-ID" b="1" dirty="0"/>
              <a:t> dan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Gangguan</a:t>
            </a:r>
            <a:r>
              <a:rPr lang="en-ID" b="1" dirty="0"/>
              <a:t> Gerakan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888" y="2695320"/>
            <a:ext cx="76724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Penyakit</a:t>
            </a:r>
            <a:r>
              <a:rPr lang="en-ID" dirty="0"/>
              <a:t> Parkinson dan </a:t>
            </a:r>
            <a:r>
              <a:rPr lang="en-ID" dirty="0" err="1"/>
              <a:t>penyakit</a:t>
            </a:r>
            <a:r>
              <a:rPr lang="en-ID" dirty="0"/>
              <a:t> Huntington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gen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memeriksa</a:t>
            </a:r>
            <a:r>
              <a:rPr lang="en-ID" dirty="0"/>
              <a:t> </a:t>
            </a:r>
            <a:r>
              <a:rPr lang="en-ID" dirty="0" err="1"/>
              <a:t>kromosom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dan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Huntington dan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akurasi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kapan</a:t>
            </a:r>
            <a:r>
              <a:rPr lang="en-ID" dirty="0"/>
              <a:t>. </a:t>
            </a:r>
            <a:r>
              <a:rPr lang="en-ID" dirty="0" err="1"/>
              <a:t>Sebuah</a:t>
            </a:r>
            <a:r>
              <a:rPr lang="en-ID" dirty="0"/>
              <a:t> gen juga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diidentifikasi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Parkinson </a:t>
            </a:r>
            <a:r>
              <a:rPr lang="en-ID" dirty="0" err="1"/>
              <a:t>awitan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versi</a:t>
            </a:r>
            <a:r>
              <a:rPr lang="en-ID" dirty="0"/>
              <a:t> </a:t>
            </a:r>
            <a:r>
              <a:rPr lang="en-ID" dirty="0" err="1"/>
              <a:t>awitan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,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tampaknya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Terima Kasih!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4" name="Google Shape;1467;p40"/>
          <p:cNvSpPr txBox="1">
            <a:spLocks noGrp="1"/>
          </p:cNvSpPr>
          <p:nvPr>
            <p:ph type="title"/>
          </p:nvPr>
        </p:nvSpPr>
        <p:spPr>
          <a:xfrm>
            <a:off x="466907" y="3586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Otot</a:t>
            </a:r>
            <a:r>
              <a:rPr lang="en-GB" dirty="0"/>
              <a:t> dan Gerakan </a:t>
            </a:r>
            <a:r>
              <a:rPr lang="en-GB" dirty="0" err="1"/>
              <a:t>mereka</a:t>
            </a:r>
            <a:endParaRPr lang="en-GB" dirty="0"/>
          </a:p>
        </p:txBody>
      </p:sp>
      <p:sp>
        <p:nvSpPr>
          <p:cNvPr id="1048955" name="Google Shape;1468;p40"/>
          <p:cNvSpPr txBox="1">
            <a:spLocks noGrp="1"/>
          </p:cNvSpPr>
          <p:nvPr>
            <p:ph type="subTitle" idx="1"/>
          </p:nvPr>
        </p:nvSpPr>
        <p:spPr>
          <a:xfrm>
            <a:off x="5192486" y="1306286"/>
            <a:ext cx="3600450" cy="2808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Otot</a:t>
            </a:r>
            <a:r>
              <a:rPr lang="en-GB" dirty="0"/>
              <a:t> polos </a:t>
            </a:r>
            <a:r>
              <a:rPr lang="en-GB" dirty="0" err="1"/>
              <a:t>bekerja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(</a:t>
            </a:r>
            <a:r>
              <a:rPr lang="en-GB" dirty="0" err="1"/>
              <a:t>Involunter</a:t>
            </a:r>
            <a:r>
              <a:rPr lang="en-GB" dirty="0"/>
              <a:t>) dan </a:t>
            </a:r>
            <a:r>
              <a:rPr lang="en-GB" dirty="0" err="1"/>
              <a:t>dikendalikan</a:t>
            </a:r>
            <a:r>
              <a:rPr lang="en-GB" dirty="0"/>
              <a:t> oleh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saraf</a:t>
            </a:r>
            <a:r>
              <a:rPr lang="en-GB" dirty="0"/>
              <a:t> </a:t>
            </a:r>
            <a:r>
              <a:rPr lang="en-GB" dirty="0" err="1"/>
              <a:t>otonom</a:t>
            </a:r>
            <a:r>
              <a:rPr lang="en-GB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lurik</a:t>
            </a:r>
            <a:r>
              <a:rPr lang="en-GB" dirty="0"/>
              <a:t> </a:t>
            </a:r>
            <a:r>
              <a:rPr lang="en-GB" dirty="0" err="1"/>
              <a:t>bekerja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di </a:t>
            </a:r>
            <a:r>
              <a:rPr lang="en-GB" dirty="0" err="1"/>
              <a:t>bawah</a:t>
            </a:r>
            <a:r>
              <a:rPr lang="en-GB" dirty="0"/>
              <a:t> </a:t>
            </a:r>
            <a:r>
              <a:rPr lang="en-GB" dirty="0" err="1"/>
              <a:t>kendali</a:t>
            </a:r>
            <a:r>
              <a:rPr lang="en-GB" dirty="0"/>
              <a:t> </a:t>
            </a:r>
            <a:r>
              <a:rPr lang="en-GB" dirty="0" err="1"/>
              <a:t>saraf</a:t>
            </a:r>
            <a:r>
              <a:rPr lang="en-GB" dirty="0"/>
              <a:t> </a:t>
            </a:r>
            <a:r>
              <a:rPr lang="en-GB" dirty="0" err="1"/>
              <a:t>somatik</a:t>
            </a:r>
            <a:r>
              <a:rPr lang="en-GB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jantung</a:t>
            </a:r>
            <a:r>
              <a:rPr lang="en-GB" dirty="0"/>
              <a:t> </a:t>
            </a:r>
            <a:r>
              <a:rPr lang="en-GB" dirty="0" err="1"/>
              <a:t>bekerja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otomatis</a:t>
            </a:r>
            <a:r>
              <a:rPr lang="en-GB" dirty="0"/>
              <a:t> dan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</a:t>
            </a:r>
            <a:r>
              <a:rPr lang="en-GB" dirty="0" err="1"/>
              <a:t>karna</a:t>
            </a:r>
            <a:r>
              <a:rPr lang="en-GB" dirty="0"/>
              <a:t> </a:t>
            </a:r>
            <a:r>
              <a:rPr lang="en-GB" dirty="0" err="1"/>
              <a:t>dipengaruhi</a:t>
            </a:r>
            <a:r>
              <a:rPr lang="en-GB" dirty="0"/>
              <a:t> oleh </a:t>
            </a:r>
            <a:r>
              <a:rPr lang="en-GB" dirty="0" err="1"/>
              <a:t>sel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bernama</a:t>
            </a:r>
            <a:r>
              <a:rPr lang="en-GB" dirty="0"/>
              <a:t> “</a:t>
            </a:r>
            <a:r>
              <a:rPr lang="en-GB" dirty="0" err="1"/>
              <a:t>sel</a:t>
            </a:r>
            <a:r>
              <a:rPr lang="en-GB" dirty="0"/>
              <a:t> pacu </a:t>
            </a:r>
            <a:r>
              <a:rPr lang="en-GB" dirty="0" err="1"/>
              <a:t>jantung</a:t>
            </a:r>
            <a:r>
              <a:rPr lang="en-GB" dirty="0"/>
              <a:t>” </a:t>
            </a:r>
            <a:r>
              <a:rPr lang="en-GB" dirty="0" err="1"/>
              <a:t>atau</a:t>
            </a:r>
            <a:r>
              <a:rPr lang="en-GB" dirty="0"/>
              <a:t> nodus sinoatrial ( SA node)</a:t>
            </a:r>
          </a:p>
        </p:txBody>
      </p:sp>
      <p:sp>
        <p:nvSpPr>
          <p:cNvPr id="1048956" name="Google Shape;1469;p40"/>
          <p:cNvSpPr txBox="1">
            <a:spLocks noGrp="1"/>
          </p:cNvSpPr>
          <p:nvPr>
            <p:ph type="subTitle" idx="2"/>
          </p:nvPr>
        </p:nvSpPr>
        <p:spPr>
          <a:xfrm>
            <a:off x="466907" y="1044804"/>
            <a:ext cx="4648937" cy="3740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Semua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hewan</a:t>
            </a:r>
            <a:r>
              <a:rPr lang="en-GB" dirty="0"/>
              <a:t> </a:t>
            </a:r>
            <a:r>
              <a:rPr lang="en-GB" dirty="0" err="1"/>
              <a:t>bergantung</a:t>
            </a:r>
            <a:r>
              <a:rPr lang="en-GB" dirty="0"/>
              <a:t> pada </a:t>
            </a:r>
            <a:r>
              <a:rPr lang="en-GB" dirty="0" err="1"/>
              <a:t>kontraksi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. </a:t>
            </a:r>
            <a:r>
              <a:rPr lang="en-GB" dirty="0" err="1"/>
              <a:t>Otot</a:t>
            </a:r>
            <a:r>
              <a:rPr lang="en-GB" dirty="0"/>
              <a:t> vertebrata  </a:t>
            </a:r>
            <a:r>
              <a:rPr lang="en-GB" dirty="0" err="1"/>
              <a:t>terbagi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tiga</a:t>
            </a:r>
            <a:r>
              <a:rPr lang="en-GB" dirty="0"/>
              <a:t> </a:t>
            </a:r>
            <a:r>
              <a:rPr lang="en-GB" dirty="0" err="1"/>
              <a:t>kategori</a:t>
            </a:r>
            <a:r>
              <a:rPr lang="en-GB" dirty="0"/>
              <a:t>, </a:t>
            </a:r>
            <a:r>
              <a:rPr lang="en-GB" dirty="0" err="1"/>
              <a:t>yaitu</a:t>
            </a:r>
            <a:endParaRPr lang="en-GB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err="1"/>
              <a:t>Otot</a:t>
            </a:r>
            <a:r>
              <a:rPr lang="en-GB" dirty="0"/>
              <a:t> polos: </a:t>
            </a:r>
            <a:r>
              <a:rPr lang="en-GB" dirty="0" err="1"/>
              <a:t>Mengontrol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pencernaan</a:t>
            </a:r>
            <a:r>
              <a:rPr lang="en-GB" dirty="0"/>
              <a:t>,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pernapasan</a:t>
            </a:r>
            <a:r>
              <a:rPr lang="en-GB" dirty="0"/>
              <a:t>, </a:t>
            </a:r>
            <a:r>
              <a:rPr lang="en-GB" dirty="0" err="1"/>
              <a:t>sitem</a:t>
            </a:r>
            <a:r>
              <a:rPr lang="en-GB" dirty="0"/>
              <a:t> </a:t>
            </a:r>
            <a:r>
              <a:rPr lang="en-GB" dirty="0" err="1"/>
              <a:t>reproduksi</a:t>
            </a:r>
            <a:r>
              <a:rPr lang="en-GB" dirty="0"/>
              <a:t>, </a:t>
            </a:r>
            <a:r>
              <a:rPr lang="en-GB" dirty="0" err="1"/>
              <a:t>mata</a:t>
            </a:r>
            <a:r>
              <a:rPr lang="en-GB" dirty="0"/>
              <a:t>, </a:t>
            </a:r>
            <a:r>
              <a:rPr lang="en-GB" dirty="0" err="1"/>
              <a:t>kulit</a:t>
            </a:r>
            <a:r>
              <a:rPr lang="en-GB" dirty="0"/>
              <a:t>, </a:t>
            </a:r>
            <a:r>
              <a:rPr lang="en-GB" dirty="0" err="1"/>
              <a:t>dll</a:t>
            </a:r>
            <a:endParaRPr lang="en-GB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rangka</a:t>
            </a:r>
            <a:r>
              <a:rPr lang="en-GB" dirty="0"/>
              <a:t>/</a:t>
            </a:r>
            <a:r>
              <a:rPr lang="en-GB" dirty="0" err="1"/>
              <a:t>Lurik</a:t>
            </a:r>
            <a:r>
              <a:rPr lang="en-GB" dirty="0"/>
              <a:t>: </a:t>
            </a:r>
            <a:r>
              <a:rPr lang="en-GB" dirty="0" err="1"/>
              <a:t>Mengontrol</a:t>
            </a:r>
            <a:r>
              <a:rPr lang="en-GB" dirty="0"/>
              <a:t> </a:t>
            </a:r>
            <a:r>
              <a:rPr lang="en-GB" dirty="0" err="1"/>
              <a:t>gerakan</a:t>
            </a:r>
            <a:r>
              <a:rPr lang="en-GB" dirty="0"/>
              <a:t> </a:t>
            </a:r>
            <a:r>
              <a:rPr lang="en-GB" dirty="0" err="1"/>
              <a:t>tubuh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interaksi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jantung</a:t>
            </a:r>
            <a:r>
              <a:rPr lang="en-GB" dirty="0"/>
              <a:t> :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sifat</a:t>
            </a:r>
            <a:r>
              <a:rPr lang="en-GB" dirty="0"/>
              <a:t> </a:t>
            </a:r>
            <a:r>
              <a:rPr lang="en-GB" dirty="0" err="1"/>
              <a:t>gabungan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 polos dan </a:t>
            </a: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rangka</a:t>
            </a:r>
            <a:r>
              <a:rPr lang="en-GB" dirty="0"/>
              <a:t>. Dan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otot</a:t>
            </a:r>
            <a:r>
              <a:rPr lang="en-GB" dirty="0"/>
              <a:t> </a:t>
            </a:r>
            <a:r>
              <a:rPr lang="en-GB" dirty="0" err="1"/>
              <a:t>jantung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memompa</a:t>
            </a:r>
            <a:r>
              <a:rPr lang="en-GB" dirty="0"/>
              <a:t> </a:t>
            </a:r>
            <a:r>
              <a:rPr lang="en-GB" dirty="0" err="1"/>
              <a:t>darah</a:t>
            </a:r>
            <a:r>
              <a:rPr lang="en-GB" dirty="0"/>
              <a:t> kaya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oksigen</a:t>
            </a:r>
            <a:r>
              <a:rPr lang="en-GB" dirty="0"/>
              <a:t> </a:t>
            </a:r>
            <a:r>
              <a:rPr lang="en-GB" dirty="0" err="1"/>
              <a:t>keseluruh</a:t>
            </a:r>
            <a:r>
              <a:rPr lang="en-GB" dirty="0"/>
              <a:t> </a:t>
            </a:r>
            <a:r>
              <a:rPr lang="en-GB" dirty="0" err="1"/>
              <a:t>tubuh</a:t>
            </a:r>
            <a:r>
              <a:rPr lang="en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Google Shape;1475;p41"/>
          <p:cNvSpPr txBox="1">
            <a:spLocks noGrp="1"/>
          </p:cNvSpPr>
          <p:nvPr>
            <p:ph type="subTitle" idx="1"/>
          </p:nvPr>
        </p:nvSpPr>
        <p:spPr>
          <a:xfrm>
            <a:off x="1728675" y="1884450"/>
            <a:ext cx="5686800" cy="2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 dirty="0"/>
          </a:p>
        </p:txBody>
      </p:sp>
      <p:pic>
        <p:nvPicPr>
          <p:cNvPr id="2097152" name="Picture 2" descr="Several cells with different colo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66" y="1507950"/>
            <a:ext cx="4859868" cy="2670706"/>
          </a:xfrm>
          <a:prstGeom prst="rect">
            <a:avLst/>
          </a:prstGeom>
        </p:spPr>
      </p:pic>
      <p:sp>
        <p:nvSpPr>
          <p:cNvPr id="1049018" name="Title 4"/>
          <p:cNvSpPr>
            <a:spLocks noGrp="1"/>
          </p:cNvSpPr>
          <p:nvPr>
            <p:ph type="title"/>
          </p:nvPr>
        </p:nvSpPr>
        <p:spPr>
          <a:xfrm>
            <a:off x="1136008" y="754950"/>
            <a:ext cx="5686800" cy="753000"/>
          </a:xfrm>
        </p:spPr>
        <p:txBody>
          <a:bodyPr/>
          <a:lstStyle/>
          <a:p>
            <a:r>
              <a:rPr lang="en-US" dirty="0">
                <a:latin typeface="Goudy Old Style" panose="02020502050305020303" pitchFamily="18" charset="0"/>
              </a:rPr>
              <a:t>Gambar 3 Jenis </a:t>
            </a:r>
            <a:r>
              <a:rPr lang="en-US" dirty="0" err="1">
                <a:latin typeface="Goudy Old Style" panose="02020502050305020303" pitchFamily="18" charset="0"/>
              </a:rPr>
              <a:t>Otot</a:t>
            </a:r>
            <a:endParaRPr lang="en-ID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3" name="Google Shape;1482;p42"/>
          <p:cNvSpPr txBox="1">
            <a:spLocks noGrp="1"/>
          </p:cNvSpPr>
          <p:nvPr>
            <p:ph type="subTitle" idx="2"/>
          </p:nvPr>
        </p:nvSpPr>
        <p:spPr>
          <a:xfrm>
            <a:off x="971550" y="923497"/>
            <a:ext cx="7600950" cy="3020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n-GB" dirty="0" err="1">
                <a:latin typeface="Lucida Sans" panose="020B0602030504020204" pitchFamily="34" charset="0"/>
              </a:rPr>
              <a:t>Setiap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terdiri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banyak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individu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Sebuah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akson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diberikan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mungkin</a:t>
            </a:r>
            <a:r>
              <a:rPr lang="en-GB" dirty="0">
                <a:latin typeface="Lucida Sans" panose="020B0602030504020204" pitchFamily="34" charset="0"/>
              </a:rPr>
              <a:t> innervate </a:t>
            </a:r>
            <a:r>
              <a:rPr lang="en-GB" dirty="0" err="1">
                <a:latin typeface="Lucida Sans" panose="020B0602030504020204" pitchFamily="34" charset="0"/>
              </a:rPr>
              <a:t>lebih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satu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Misalnya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mata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memiliki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rasio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sekitar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satu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akson</a:t>
            </a:r>
            <a:r>
              <a:rPr lang="en-GB" dirty="0">
                <a:latin typeface="Lucida Sans" panose="020B0602030504020204" pitchFamily="34" charset="0"/>
              </a:rPr>
              <a:t> per </a:t>
            </a:r>
            <a:r>
              <a:rPr lang="en-GB" dirty="0" err="1">
                <a:latin typeface="Lucida Sans" panose="020B0602030504020204" pitchFamily="34" charset="0"/>
              </a:rPr>
              <a:t>tiga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bisep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memiliki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rasio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satu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akson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untuk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lebih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seratus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Perbedaan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ini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memungkinkan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mata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untuk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bergerak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lebih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bisep</a:t>
            </a:r>
            <a:r>
              <a:rPr lang="en-GB" dirty="0">
                <a:latin typeface="Lucida Sans" panose="020B0602030504020204" pitchFamily="34" charset="0"/>
              </a:rPr>
              <a:t>. </a:t>
            </a:r>
          </a:p>
          <a:p>
            <a:pPr marL="0" indent="0" algn="just"/>
            <a:endParaRPr lang="en-GB" dirty="0">
              <a:latin typeface="Lucida Sans" panose="020B0602030504020204" pitchFamily="34" charset="0"/>
            </a:endParaRPr>
          </a:p>
          <a:p>
            <a:pPr marL="0" indent="0" algn="just"/>
            <a:r>
              <a:rPr lang="en-GB" dirty="0" err="1">
                <a:latin typeface="Lucida Sans" panose="020B0602030504020204" pitchFamily="34" charset="0"/>
              </a:rPr>
              <a:t>Sambungan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neuromuskular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adalah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sinaps</a:t>
            </a:r>
            <a:r>
              <a:rPr lang="en-GB" dirty="0">
                <a:latin typeface="Lucida Sans" panose="020B0602030504020204" pitchFamily="34" charset="0"/>
              </a:rPr>
              <a:t> di mana </a:t>
            </a:r>
            <a:r>
              <a:rPr lang="en-GB" dirty="0" err="1">
                <a:latin typeface="Lucida Sans" panose="020B0602030504020204" pitchFamily="34" charset="0"/>
              </a:rPr>
              <a:t>akson</a:t>
            </a:r>
            <a:r>
              <a:rPr lang="en-GB" dirty="0">
                <a:latin typeface="Lucida Sans" panose="020B0602030504020204" pitchFamily="34" charset="0"/>
              </a:rPr>
              <a:t> neuron </a:t>
            </a:r>
            <a:r>
              <a:rPr lang="en-GB" dirty="0" err="1">
                <a:latin typeface="Lucida Sans" panose="020B0602030504020204" pitchFamily="34" charset="0"/>
              </a:rPr>
              <a:t>motorik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bertemu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dengan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Dalam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rangka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setiap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akson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melepaskan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asetilkolin</a:t>
            </a:r>
            <a:r>
              <a:rPr lang="en-GB" dirty="0">
                <a:latin typeface="Lucida Sans" panose="020B0602030504020204" pitchFamily="34" charset="0"/>
              </a:rPr>
              <a:t> pada </a:t>
            </a:r>
            <a:r>
              <a:rPr lang="en-GB" dirty="0" err="1">
                <a:latin typeface="Lucida Sans" panose="020B0602030504020204" pitchFamily="34" charset="0"/>
              </a:rPr>
              <a:t>sambungan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neuromuskular</a:t>
            </a:r>
            <a:r>
              <a:rPr lang="en-GB" dirty="0">
                <a:latin typeface="Lucida Sans" panose="020B0602030504020204" pitchFamily="34" charset="0"/>
              </a:rPr>
              <a:t>, dan </a:t>
            </a:r>
            <a:r>
              <a:rPr lang="en-GB" dirty="0" err="1">
                <a:latin typeface="Lucida Sans" panose="020B0602030504020204" pitchFamily="34" charset="0"/>
              </a:rPr>
              <a:t>asetilkolin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selalu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untuk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berkontraksi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Setiap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hanya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bisa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membuat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satu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gerakan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kontraksi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hanya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dalam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satu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arah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Dalam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tidak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adanya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eksitasi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ia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rileks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tetapi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tidak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pernah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bergerak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secara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aktif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ke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arah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berlawanan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Menggerakkan</a:t>
            </a:r>
            <a:r>
              <a:rPr lang="en-GB" dirty="0">
                <a:latin typeface="Lucida Sans" panose="020B0602030504020204" pitchFamily="34" charset="0"/>
              </a:rPr>
              <a:t> kaki </a:t>
            </a:r>
            <a:r>
              <a:rPr lang="en-GB" dirty="0" err="1">
                <a:latin typeface="Lucida Sans" panose="020B0602030504020204" pitchFamily="34" charset="0"/>
              </a:rPr>
              <a:t>atau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ke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dalam</a:t>
            </a:r>
            <a:r>
              <a:rPr lang="en-GB" dirty="0">
                <a:latin typeface="Lucida Sans" panose="020B0602030504020204" pitchFamily="34" charset="0"/>
              </a:rPr>
              <a:t> dua </a:t>
            </a:r>
            <a:r>
              <a:rPr lang="en-GB" dirty="0" err="1">
                <a:latin typeface="Lucida Sans" panose="020B0602030504020204" pitchFamily="34" charset="0"/>
              </a:rPr>
              <a:t>arah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membutuhkan</a:t>
            </a:r>
            <a:r>
              <a:rPr lang="en-GB" dirty="0">
                <a:latin typeface="Lucida Sans" panose="020B0602030504020204" pitchFamily="34" charset="0"/>
              </a:rPr>
              <a:t> set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berlawanan</a:t>
            </a:r>
            <a:r>
              <a:rPr lang="en-GB" dirty="0">
                <a:latin typeface="Lucida Sans" panose="020B0602030504020204" pitchFamily="34" charset="0"/>
              </a:rPr>
              <a:t>, yang </a:t>
            </a:r>
            <a:r>
              <a:rPr lang="en-GB" dirty="0" err="1">
                <a:latin typeface="Lucida Sans" panose="020B0602030504020204" pitchFamily="34" charset="0"/>
              </a:rPr>
              <a:t>disebut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antagonis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Sebuah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lengan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misalnya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memiliki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fleksor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melenturkan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atau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mengangkatnya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ekstensor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memanjang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atau</a:t>
            </a:r>
            <a:r>
              <a:rPr lang="en-GB" dirty="0">
                <a:latin typeface="Lucida Sans" panose="020B0602030504020204" pitchFamily="34" charset="0"/>
              </a:rPr>
              <a:t> </a:t>
            </a:r>
            <a:r>
              <a:rPr lang="en-GB" dirty="0" err="1">
                <a:latin typeface="Lucida Sans" panose="020B0602030504020204" pitchFamily="34" charset="0"/>
              </a:rPr>
              <a:t>meluruskannya</a:t>
            </a:r>
            <a:r>
              <a:rPr lang="en-GB" dirty="0">
                <a:latin typeface="Lucida Sans" panose="020B0602030504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049074" name="Google Shape;1483;p42"/>
          <p:cNvSpPr txBox="1">
            <a:spLocks noGrp="1"/>
          </p:cNvSpPr>
          <p:nvPr>
            <p:ph type="subTitle" idx="3"/>
          </p:nvPr>
        </p:nvSpPr>
        <p:spPr>
          <a:xfrm>
            <a:off x="971550" y="350797"/>
            <a:ext cx="274744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Penjelasan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Google Shape;1489;p43"/>
          <p:cNvSpPr txBox="1">
            <a:spLocks noGrp="1"/>
          </p:cNvSpPr>
          <p:nvPr>
            <p:ph type="title"/>
          </p:nvPr>
        </p:nvSpPr>
        <p:spPr>
          <a:xfrm>
            <a:off x="853052" y="4467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oudy Old Style" panose="02020502050305020303" pitchFamily="18" charset="0"/>
              </a:rPr>
              <a:t>Gambar </a:t>
            </a:r>
            <a:r>
              <a:rPr lang="en-GB" sz="2400" dirty="0" err="1">
                <a:latin typeface="Goudy Old Style" panose="02020502050305020303" pitchFamily="18" charset="0"/>
              </a:rPr>
              <a:t>dari</a:t>
            </a:r>
            <a:r>
              <a:rPr lang="en-GB" sz="2400" dirty="0">
                <a:latin typeface="Goudy Old Style" panose="02020502050305020303" pitchFamily="18" charset="0"/>
              </a:rPr>
              <a:t> </a:t>
            </a:r>
            <a:r>
              <a:rPr lang="en-GB" sz="2400" dirty="0" err="1">
                <a:latin typeface="Goudy Old Style" panose="02020502050305020303" pitchFamily="18" charset="0"/>
              </a:rPr>
              <a:t>penjelasan</a:t>
            </a:r>
            <a:r>
              <a:rPr lang="en-GB" sz="2400" dirty="0">
                <a:latin typeface="Goudy Old Style" panose="02020502050305020303" pitchFamily="18" charset="0"/>
              </a:rPr>
              <a:t> </a:t>
            </a:r>
            <a:r>
              <a:rPr lang="en-GB" sz="2400" dirty="0" err="1">
                <a:latin typeface="Goudy Old Style" panose="02020502050305020303" pitchFamily="18" charset="0"/>
              </a:rPr>
              <a:t>sebelumnya</a:t>
            </a:r>
            <a:endParaRPr lang="en-GB" sz="2400" dirty="0">
              <a:latin typeface="Goudy Old Style" panose="02020502050305020303" pitchFamily="18" charset="0"/>
            </a:endParaRPr>
          </a:p>
        </p:txBody>
      </p:sp>
      <p:grpSp>
        <p:nvGrpSpPr>
          <p:cNvPr id="176" name="Google Shape;1496;p43"/>
          <p:cNvGrpSpPr/>
          <p:nvPr/>
        </p:nvGrpSpPr>
        <p:grpSpPr>
          <a:xfrm rot="5987816">
            <a:off x="7309697" y="3494178"/>
            <a:ext cx="2280484" cy="2475374"/>
            <a:chOff x="8122329" y="2471196"/>
            <a:chExt cx="1505781" cy="1634465"/>
          </a:xfrm>
        </p:grpSpPr>
        <p:grpSp>
          <p:nvGrpSpPr>
            <p:cNvPr id="177" name="Google Shape;1497;p43"/>
            <p:cNvGrpSpPr/>
            <p:nvPr/>
          </p:nvGrpSpPr>
          <p:grpSpPr>
            <a:xfrm rot="4385047">
              <a:off x="8197697" y="2707537"/>
              <a:ext cx="1355045" cy="1161774"/>
              <a:chOff x="3657600" y="517526"/>
              <a:chExt cx="1001713" cy="858837"/>
            </a:xfrm>
          </p:grpSpPr>
          <p:sp>
            <p:nvSpPr>
              <p:cNvPr id="1049118" name="Google Shape;1498;p43"/>
              <p:cNvSpPr/>
              <p:nvPr/>
            </p:nvSpPr>
            <p:spPr>
              <a:xfrm>
                <a:off x="3657600" y="517526"/>
                <a:ext cx="1001713" cy="85883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28" extrusionOk="0">
                    <a:moveTo>
                      <a:pt x="166" y="143"/>
                    </a:moveTo>
                    <a:cubicBezTo>
                      <a:pt x="166" y="142"/>
                      <a:pt x="165" y="141"/>
                      <a:pt x="164" y="140"/>
                    </a:cubicBezTo>
                    <a:cubicBezTo>
                      <a:pt x="161" y="139"/>
                      <a:pt x="158" y="138"/>
                      <a:pt x="156" y="139"/>
                    </a:cubicBezTo>
                    <a:cubicBezTo>
                      <a:pt x="132" y="140"/>
                      <a:pt x="127" y="160"/>
                      <a:pt x="116" y="176"/>
                    </a:cubicBezTo>
                    <a:cubicBezTo>
                      <a:pt x="104" y="193"/>
                      <a:pt x="90" y="208"/>
                      <a:pt x="72" y="218"/>
                    </a:cubicBezTo>
                    <a:cubicBezTo>
                      <a:pt x="53" y="228"/>
                      <a:pt x="28" y="226"/>
                      <a:pt x="15" y="211"/>
                    </a:cubicBezTo>
                    <a:cubicBezTo>
                      <a:pt x="3" y="197"/>
                      <a:pt x="0" y="179"/>
                      <a:pt x="7" y="162"/>
                    </a:cubicBezTo>
                    <a:cubicBezTo>
                      <a:pt x="14" y="143"/>
                      <a:pt x="26" y="125"/>
                      <a:pt x="39" y="110"/>
                    </a:cubicBezTo>
                    <a:cubicBezTo>
                      <a:pt x="41" y="107"/>
                      <a:pt x="42" y="105"/>
                      <a:pt x="44" y="103"/>
                    </a:cubicBezTo>
                    <a:cubicBezTo>
                      <a:pt x="47" y="98"/>
                      <a:pt x="46" y="93"/>
                      <a:pt x="41" y="90"/>
                    </a:cubicBezTo>
                    <a:cubicBezTo>
                      <a:pt x="26" y="84"/>
                      <a:pt x="19" y="73"/>
                      <a:pt x="18" y="58"/>
                    </a:cubicBezTo>
                    <a:cubicBezTo>
                      <a:pt x="17" y="38"/>
                      <a:pt x="24" y="21"/>
                      <a:pt x="39" y="9"/>
                    </a:cubicBezTo>
                    <a:cubicBezTo>
                      <a:pt x="50" y="1"/>
                      <a:pt x="63" y="0"/>
                      <a:pt x="76" y="5"/>
                    </a:cubicBezTo>
                    <a:cubicBezTo>
                      <a:pt x="91" y="11"/>
                      <a:pt x="101" y="23"/>
                      <a:pt x="114" y="33"/>
                    </a:cubicBezTo>
                    <a:cubicBezTo>
                      <a:pt x="122" y="40"/>
                      <a:pt x="129" y="50"/>
                      <a:pt x="140" y="50"/>
                    </a:cubicBezTo>
                    <a:cubicBezTo>
                      <a:pt x="154" y="49"/>
                      <a:pt x="167" y="51"/>
                      <a:pt x="181" y="47"/>
                    </a:cubicBezTo>
                    <a:cubicBezTo>
                      <a:pt x="195" y="44"/>
                      <a:pt x="211" y="43"/>
                      <a:pt x="225" y="45"/>
                    </a:cubicBezTo>
                    <a:cubicBezTo>
                      <a:pt x="245" y="48"/>
                      <a:pt x="261" y="59"/>
                      <a:pt x="265" y="78"/>
                    </a:cubicBezTo>
                    <a:cubicBezTo>
                      <a:pt x="266" y="85"/>
                      <a:pt x="265" y="91"/>
                      <a:pt x="263" y="97"/>
                    </a:cubicBezTo>
                    <a:cubicBezTo>
                      <a:pt x="255" y="117"/>
                      <a:pt x="242" y="134"/>
                      <a:pt x="226" y="148"/>
                    </a:cubicBezTo>
                    <a:cubicBezTo>
                      <a:pt x="211" y="161"/>
                      <a:pt x="190" y="161"/>
                      <a:pt x="173" y="151"/>
                    </a:cubicBezTo>
                    <a:cubicBezTo>
                      <a:pt x="170" y="148"/>
                      <a:pt x="168" y="146"/>
                      <a:pt x="166" y="143"/>
                    </a:cubicBezTo>
                    <a:close/>
                    <a:moveTo>
                      <a:pt x="100" y="169"/>
                    </a:moveTo>
                    <a:cubicBezTo>
                      <a:pt x="100" y="154"/>
                      <a:pt x="88" y="144"/>
                      <a:pt x="74" y="147"/>
                    </a:cubicBezTo>
                    <a:cubicBezTo>
                      <a:pt x="58" y="150"/>
                      <a:pt x="47" y="159"/>
                      <a:pt x="42" y="174"/>
                    </a:cubicBezTo>
                    <a:cubicBezTo>
                      <a:pt x="36" y="190"/>
                      <a:pt x="49" y="205"/>
                      <a:pt x="66" y="202"/>
                    </a:cubicBezTo>
                    <a:cubicBezTo>
                      <a:pt x="79" y="199"/>
                      <a:pt x="89" y="191"/>
                      <a:pt x="97" y="179"/>
                    </a:cubicBezTo>
                    <a:cubicBezTo>
                      <a:pt x="99" y="176"/>
                      <a:pt x="100" y="173"/>
                      <a:pt x="100" y="169"/>
                    </a:cubicBezTo>
                    <a:close/>
                    <a:moveTo>
                      <a:pt x="89" y="53"/>
                    </a:moveTo>
                    <a:cubicBezTo>
                      <a:pt x="89" y="40"/>
                      <a:pt x="78" y="29"/>
                      <a:pt x="63" y="29"/>
                    </a:cubicBezTo>
                    <a:cubicBezTo>
                      <a:pt x="52" y="29"/>
                      <a:pt x="45" y="36"/>
                      <a:pt x="45" y="46"/>
                    </a:cubicBezTo>
                    <a:cubicBezTo>
                      <a:pt x="45" y="60"/>
                      <a:pt x="58" y="73"/>
                      <a:pt x="71" y="73"/>
                    </a:cubicBezTo>
                    <a:cubicBezTo>
                      <a:pt x="81" y="73"/>
                      <a:pt x="90" y="64"/>
                      <a:pt x="89" y="53"/>
                    </a:cubicBezTo>
                    <a:close/>
                    <a:moveTo>
                      <a:pt x="231" y="96"/>
                    </a:moveTo>
                    <a:cubicBezTo>
                      <a:pt x="237" y="96"/>
                      <a:pt x="242" y="91"/>
                      <a:pt x="242" y="85"/>
                    </a:cubicBezTo>
                    <a:cubicBezTo>
                      <a:pt x="242" y="79"/>
                      <a:pt x="236" y="73"/>
                      <a:pt x="229" y="73"/>
                    </a:cubicBezTo>
                    <a:cubicBezTo>
                      <a:pt x="222" y="73"/>
                      <a:pt x="217" y="78"/>
                      <a:pt x="218" y="84"/>
                    </a:cubicBezTo>
                    <a:cubicBezTo>
                      <a:pt x="218" y="89"/>
                      <a:pt x="225" y="96"/>
                      <a:pt x="231" y="96"/>
                    </a:cubicBezTo>
                    <a:close/>
                    <a:moveTo>
                      <a:pt x="27" y="181"/>
                    </a:moveTo>
                    <a:cubicBezTo>
                      <a:pt x="26" y="177"/>
                      <a:pt x="25" y="174"/>
                      <a:pt x="20" y="174"/>
                    </a:cubicBezTo>
                    <a:cubicBezTo>
                      <a:pt x="15" y="174"/>
                      <a:pt x="13" y="177"/>
                      <a:pt x="13" y="181"/>
                    </a:cubicBezTo>
                    <a:cubicBezTo>
                      <a:pt x="13" y="186"/>
                      <a:pt x="15" y="188"/>
                      <a:pt x="20" y="188"/>
                    </a:cubicBezTo>
                    <a:cubicBezTo>
                      <a:pt x="24" y="188"/>
                      <a:pt x="26" y="185"/>
                      <a:pt x="27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19" name="Google Shape;1499;p43"/>
              <p:cNvSpPr/>
              <p:nvPr/>
            </p:nvSpPr>
            <p:spPr>
              <a:xfrm>
                <a:off x="4105275" y="950913"/>
                <a:ext cx="185737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4" extrusionOk="0">
                    <a:moveTo>
                      <a:pt x="19" y="42"/>
                    </a:moveTo>
                    <a:cubicBezTo>
                      <a:pt x="16" y="41"/>
                      <a:pt x="13" y="39"/>
                      <a:pt x="10" y="38"/>
                    </a:cubicBezTo>
                    <a:cubicBezTo>
                      <a:pt x="3" y="31"/>
                      <a:pt x="0" y="22"/>
                      <a:pt x="5" y="12"/>
                    </a:cubicBezTo>
                    <a:cubicBezTo>
                      <a:pt x="9" y="4"/>
                      <a:pt x="16" y="0"/>
                      <a:pt x="25" y="1"/>
                    </a:cubicBezTo>
                    <a:cubicBezTo>
                      <a:pt x="40" y="1"/>
                      <a:pt x="49" y="14"/>
                      <a:pt x="45" y="30"/>
                    </a:cubicBezTo>
                    <a:cubicBezTo>
                      <a:pt x="43" y="32"/>
                      <a:pt x="42" y="34"/>
                      <a:pt x="40" y="36"/>
                    </a:cubicBezTo>
                    <a:cubicBezTo>
                      <a:pt x="33" y="40"/>
                      <a:pt x="27" y="44"/>
                      <a:pt x="19" y="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20" name="Google Shape;1500;p43"/>
              <p:cNvSpPr/>
              <p:nvPr/>
            </p:nvSpPr>
            <p:spPr>
              <a:xfrm>
                <a:off x="3792538" y="1058863"/>
                <a:ext cx="241300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61" extrusionOk="0">
                    <a:moveTo>
                      <a:pt x="64" y="25"/>
                    </a:moveTo>
                    <a:cubicBezTo>
                      <a:pt x="64" y="29"/>
                      <a:pt x="63" y="32"/>
                      <a:pt x="61" y="35"/>
                    </a:cubicBezTo>
                    <a:cubicBezTo>
                      <a:pt x="53" y="47"/>
                      <a:pt x="43" y="55"/>
                      <a:pt x="30" y="58"/>
                    </a:cubicBezTo>
                    <a:cubicBezTo>
                      <a:pt x="13" y="61"/>
                      <a:pt x="0" y="46"/>
                      <a:pt x="6" y="30"/>
                    </a:cubicBezTo>
                    <a:cubicBezTo>
                      <a:pt x="11" y="15"/>
                      <a:pt x="22" y="6"/>
                      <a:pt x="38" y="3"/>
                    </a:cubicBezTo>
                    <a:cubicBezTo>
                      <a:pt x="52" y="0"/>
                      <a:pt x="64" y="10"/>
                      <a:pt x="64" y="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21" name="Google Shape;1501;p43"/>
              <p:cNvSpPr/>
              <p:nvPr/>
            </p:nvSpPr>
            <p:spPr>
              <a:xfrm>
                <a:off x="3827463" y="625475"/>
                <a:ext cx="16827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4" extrusionOk="0">
                    <a:moveTo>
                      <a:pt x="44" y="24"/>
                    </a:moveTo>
                    <a:cubicBezTo>
                      <a:pt x="45" y="35"/>
                      <a:pt x="36" y="44"/>
                      <a:pt x="26" y="44"/>
                    </a:cubicBezTo>
                    <a:cubicBezTo>
                      <a:pt x="13" y="44"/>
                      <a:pt x="0" y="31"/>
                      <a:pt x="0" y="17"/>
                    </a:cubicBezTo>
                    <a:cubicBezTo>
                      <a:pt x="0" y="7"/>
                      <a:pt x="7" y="0"/>
                      <a:pt x="18" y="0"/>
                    </a:cubicBezTo>
                    <a:cubicBezTo>
                      <a:pt x="33" y="0"/>
                      <a:pt x="44" y="11"/>
                      <a:pt x="44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22" name="Google Shape;1502;p43"/>
              <p:cNvSpPr/>
              <p:nvPr/>
            </p:nvSpPr>
            <p:spPr>
              <a:xfrm>
                <a:off x="4475163" y="792163"/>
                <a:ext cx="93663" cy="8731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4" y="23"/>
                    </a:moveTo>
                    <a:cubicBezTo>
                      <a:pt x="8" y="23"/>
                      <a:pt x="1" y="16"/>
                      <a:pt x="1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6"/>
                      <a:pt x="25" y="12"/>
                    </a:cubicBezTo>
                    <a:cubicBezTo>
                      <a:pt x="25" y="18"/>
                      <a:pt x="20" y="23"/>
                      <a:pt x="14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23" name="Google Shape;1503;p43"/>
              <p:cNvSpPr/>
              <p:nvPr/>
            </p:nvSpPr>
            <p:spPr>
              <a:xfrm>
                <a:off x="3706813" y="1173163"/>
                <a:ext cx="523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7"/>
                    </a:moveTo>
                    <a:cubicBezTo>
                      <a:pt x="13" y="11"/>
                      <a:pt x="11" y="14"/>
                      <a:pt x="7" y="14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3"/>
                      <a:pt x="2" y="0"/>
                      <a:pt x="7" y="0"/>
                    </a:cubicBezTo>
                    <a:cubicBezTo>
                      <a:pt x="12" y="0"/>
                      <a:pt x="13" y="3"/>
                      <a:pt x="1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78" name="Google Shape;1504;p43"/>
            <p:cNvGrpSpPr/>
            <p:nvPr/>
          </p:nvGrpSpPr>
          <p:grpSpPr>
            <a:xfrm rot="4385047">
              <a:off x="8291649" y="3678177"/>
              <a:ext cx="386542" cy="375805"/>
              <a:chOff x="3216275" y="879475"/>
              <a:chExt cx="285750" cy="277812"/>
            </a:xfrm>
          </p:grpSpPr>
          <p:sp>
            <p:nvSpPr>
              <p:cNvPr id="1049124" name="Google Shape;1505;p43"/>
              <p:cNvSpPr/>
              <p:nvPr/>
            </p:nvSpPr>
            <p:spPr>
              <a:xfrm>
                <a:off x="3216275" y="879476"/>
                <a:ext cx="285750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38" y="1"/>
                    </a:moveTo>
                    <a:cubicBezTo>
                      <a:pt x="61" y="0"/>
                      <a:pt x="76" y="17"/>
                      <a:pt x="74" y="40"/>
                    </a:cubicBezTo>
                    <a:cubicBezTo>
                      <a:pt x="73" y="49"/>
                      <a:pt x="65" y="56"/>
                      <a:pt x="55" y="57"/>
                    </a:cubicBezTo>
                    <a:cubicBezTo>
                      <a:pt x="53" y="57"/>
                      <a:pt x="50" y="57"/>
                      <a:pt x="48" y="58"/>
                    </a:cubicBezTo>
                    <a:cubicBezTo>
                      <a:pt x="43" y="59"/>
                      <a:pt x="37" y="58"/>
                      <a:pt x="35" y="66"/>
                    </a:cubicBezTo>
                    <a:cubicBezTo>
                      <a:pt x="32" y="73"/>
                      <a:pt x="23" y="74"/>
                      <a:pt x="16" y="74"/>
                    </a:cubicBezTo>
                    <a:cubicBezTo>
                      <a:pt x="9" y="73"/>
                      <a:pt x="4" y="69"/>
                      <a:pt x="2" y="62"/>
                    </a:cubicBezTo>
                    <a:cubicBezTo>
                      <a:pt x="0" y="55"/>
                      <a:pt x="2" y="49"/>
                      <a:pt x="7" y="44"/>
                    </a:cubicBezTo>
                    <a:cubicBezTo>
                      <a:pt x="9" y="43"/>
                      <a:pt x="10" y="42"/>
                      <a:pt x="9" y="39"/>
                    </a:cubicBezTo>
                    <a:cubicBezTo>
                      <a:pt x="2" y="16"/>
                      <a:pt x="12" y="2"/>
                      <a:pt x="38" y="1"/>
                    </a:cubicBezTo>
                    <a:close/>
                    <a:moveTo>
                      <a:pt x="41" y="15"/>
                    </a:moveTo>
                    <a:cubicBezTo>
                      <a:pt x="33" y="15"/>
                      <a:pt x="27" y="20"/>
                      <a:pt x="27" y="27"/>
                    </a:cubicBezTo>
                    <a:cubicBezTo>
                      <a:pt x="27" y="35"/>
                      <a:pt x="36" y="44"/>
                      <a:pt x="44" y="44"/>
                    </a:cubicBezTo>
                    <a:cubicBezTo>
                      <a:pt x="52" y="44"/>
                      <a:pt x="58" y="38"/>
                      <a:pt x="58" y="31"/>
                    </a:cubicBezTo>
                    <a:cubicBezTo>
                      <a:pt x="58" y="23"/>
                      <a:pt x="49" y="15"/>
                      <a:pt x="4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9125" name="Google Shape;1506;p43"/>
              <p:cNvSpPr/>
              <p:nvPr/>
            </p:nvSpPr>
            <p:spPr>
              <a:xfrm>
                <a:off x="3317875" y="935038"/>
                <a:ext cx="117475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9" extrusionOk="0">
                    <a:moveTo>
                      <a:pt x="14" y="0"/>
                    </a:moveTo>
                    <a:cubicBezTo>
                      <a:pt x="22" y="0"/>
                      <a:pt x="31" y="8"/>
                      <a:pt x="31" y="16"/>
                    </a:cubicBezTo>
                    <a:cubicBezTo>
                      <a:pt x="31" y="23"/>
                      <a:pt x="25" y="29"/>
                      <a:pt x="17" y="29"/>
                    </a:cubicBezTo>
                    <a:cubicBezTo>
                      <a:pt x="9" y="29"/>
                      <a:pt x="0" y="20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049126" name="Rectangle 1"/>
          <p:cNvSpPr/>
          <p:nvPr/>
        </p:nvSpPr>
        <p:spPr>
          <a:xfrm>
            <a:off x="1564425" y="1149366"/>
            <a:ext cx="5474098" cy="3416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097153" name="Picture 3" descr="A diagram of the muscles of the a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09" y="1149366"/>
            <a:ext cx="4767661" cy="3416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7" name="Google Shape;1512;p44"/>
          <p:cNvSpPr txBox="1">
            <a:spLocks noGrp="1"/>
          </p:cNvSpPr>
          <p:nvPr>
            <p:ph type="subTitle" idx="1"/>
          </p:nvPr>
        </p:nvSpPr>
        <p:spPr>
          <a:xfrm>
            <a:off x="1306286" y="1162445"/>
            <a:ext cx="7013121" cy="3466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GB" dirty="0" err="1">
                <a:latin typeface="Lucida Sans" panose="020B0602030504020204" pitchFamily="34" charset="0"/>
              </a:rPr>
              <a:t>Ikan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memiliki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tiga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jenis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: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muda</a:t>
            </a:r>
            <a:r>
              <a:rPr lang="en-GB" dirty="0">
                <a:latin typeface="Lucida Sans" panose="020B0602030504020204" pitchFamily="34" charset="0"/>
              </a:rPr>
              <a:t>, dan </a:t>
            </a:r>
            <a:r>
              <a:rPr lang="en-GB" dirty="0" err="1">
                <a:latin typeface="Lucida Sans" panose="020B0602030504020204" pitchFamily="34" charset="0"/>
              </a:rPr>
              <a:t>putih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menghasilkan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gerakan</a:t>
            </a:r>
            <a:r>
              <a:rPr lang="en-GB" dirty="0">
                <a:latin typeface="Lucida Sans" panose="020B0602030504020204" pitchFamily="34" charset="0"/>
              </a:rPr>
              <a:t> paling </a:t>
            </a:r>
            <a:r>
              <a:rPr lang="en-GB" dirty="0" err="1">
                <a:latin typeface="Lucida Sans" panose="020B0602030504020204" pitchFamily="34" charset="0"/>
              </a:rPr>
              <a:t>lambat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tetapi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mereka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tidak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rentan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terhadap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kelelahan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putih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menghasilkan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gerakan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tercepat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tetapi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mereka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lelah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muda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adalah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perantara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dalam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kecepatan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kerentanan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terhadap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kelelahan</a:t>
            </a:r>
            <a:r>
              <a:rPr lang="en-GB" dirty="0">
                <a:latin typeface="Lucida Sans" panose="020B0602030504020204" pitchFamily="34" charset="0"/>
              </a:rPr>
              <a:t>. Pada </a:t>
            </a:r>
            <a:r>
              <a:rPr lang="en-GB" dirty="0" err="1">
                <a:latin typeface="Lucida Sans" panose="020B0602030504020204" pitchFamily="34" charset="0"/>
              </a:rPr>
              <a:t>suhu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tinggi</a:t>
            </a:r>
            <a:r>
              <a:rPr lang="en-GB" dirty="0">
                <a:latin typeface="Lucida Sans" panose="020B0602030504020204" pitchFamily="34" charset="0"/>
              </a:rPr>
              <a:t>, ikan </a:t>
            </a:r>
            <a:r>
              <a:rPr lang="en-GB" dirty="0" err="1">
                <a:latin typeface="Lucida Sans" panose="020B0602030504020204" pitchFamily="34" charset="0"/>
              </a:rPr>
              <a:t>bergantung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sebagian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besar</a:t>
            </a:r>
            <a:r>
              <a:rPr lang="en-GB" dirty="0">
                <a:latin typeface="Lucida Sans" panose="020B0602030504020204" pitchFamily="34" charset="0"/>
              </a:rPr>
              <a:t> pada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merah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mudanya</a:t>
            </a:r>
            <a:r>
              <a:rPr lang="en-GB" dirty="0">
                <a:latin typeface="Lucida Sans" panose="020B0602030504020204" pitchFamily="34" charset="0"/>
              </a:rPr>
              <a:t>. Pada </a:t>
            </a:r>
            <a:r>
              <a:rPr lang="en-GB" dirty="0" err="1">
                <a:latin typeface="Lucida Sans" panose="020B0602030504020204" pitchFamily="34" charset="0"/>
              </a:rPr>
              <a:t>suhu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lebih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dingin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ikan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semakin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bergantung</a:t>
            </a:r>
            <a:r>
              <a:rPr lang="en-GB" dirty="0">
                <a:latin typeface="Lucida Sans" panose="020B0602030504020204" pitchFamily="34" charset="0"/>
              </a:rPr>
              <a:t> pada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putihnya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Dengan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merekrut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putih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cukup</a:t>
            </a:r>
            <a:r>
              <a:rPr lang="en-GB" dirty="0">
                <a:latin typeface="Lucida Sans" panose="020B0602030504020204" pitchFamily="34" charset="0"/>
              </a:rPr>
              <a:t>, ikan </a:t>
            </a:r>
            <a:r>
              <a:rPr lang="en-GB" dirty="0" err="1">
                <a:latin typeface="Lucida Sans" panose="020B0602030504020204" pitchFamily="34" charset="0"/>
              </a:rPr>
              <a:t>dapat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berenang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dengan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bahkan</a:t>
            </a:r>
            <a:r>
              <a:rPr lang="en-GB" dirty="0">
                <a:latin typeface="Lucida Sans" panose="020B0602030504020204" pitchFamily="34" charset="0"/>
              </a:rPr>
              <a:t> di air </a:t>
            </a:r>
            <a:r>
              <a:rPr lang="en-GB" dirty="0" err="1">
                <a:latin typeface="Lucida Sans" panose="020B0602030504020204" pitchFamily="34" charset="0"/>
              </a:rPr>
              <a:t>dingin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tapi</a:t>
            </a:r>
            <a:r>
              <a:rPr lang="en-GB" dirty="0">
                <a:latin typeface="Lucida Sans" panose="020B0602030504020204" pitchFamily="34" charset="0"/>
              </a:rPr>
              <a:t> ikan </a:t>
            </a:r>
            <a:r>
              <a:rPr lang="en-GB" dirty="0" err="1">
                <a:latin typeface="Lucida Sans" panose="020B0602030504020204" pitchFamily="34" charset="0"/>
              </a:rPr>
              <a:t>akan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lebih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lelah</a:t>
            </a:r>
            <a:r>
              <a:rPr lang="en-GB" dirty="0">
                <a:latin typeface="Lucida Sans" panose="020B0602030504020204" pitchFamily="34" charset="0"/>
              </a:rPr>
              <a:t>. </a:t>
            </a:r>
            <a:r>
              <a:rPr lang="en-GB" dirty="0" err="1">
                <a:latin typeface="Lucida Sans" panose="020B0602030504020204" pitchFamily="34" charset="0"/>
              </a:rPr>
              <a:t>Sedangkan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 pada </a:t>
            </a:r>
            <a:r>
              <a:rPr lang="en-GB" dirty="0" err="1">
                <a:latin typeface="Lucida Sans" panose="020B0602030504020204" pitchFamily="34" charset="0"/>
              </a:rPr>
              <a:t>manusia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mamalia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lainnya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terdiri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dari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berbagai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jenis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serat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otot</a:t>
            </a:r>
            <a:r>
              <a:rPr lang="en-GB" dirty="0">
                <a:latin typeface="Lucida Sans" panose="020B0602030504020204" pitchFamily="34" charset="0"/>
              </a:rPr>
              <a:t>, </a:t>
            </a:r>
            <a:r>
              <a:rPr lang="en-GB" dirty="0" err="1">
                <a:latin typeface="Lucida Sans" panose="020B0602030504020204" pitchFamily="34" charset="0"/>
              </a:rPr>
              <a:t>Yaitu</a:t>
            </a:r>
            <a:r>
              <a:rPr lang="en-GB" dirty="0">
                <a:latin typeface="Lucida Sans" panose="020B0602030504020204" pitchFamily="34" charset="0"/>
              </a:rPr>
              <a:t>: </a:t>
            </a:r>
          </a:p>
          <a:p>
            <a:pPr marL="342900" lvl="0" indent="-342900" algn="just">
              <a:buAutoNum type="arabicPeriod"/>
            </a:pPr>
            <a:r>
              <a:rPr lang="en-GB" dirty="0">
                <a:latin typeface="Lucida Sans" panose="020B0602030504020204" pitchFamily="34" charset="0"/>
              </a:rPr>
              <a:t>Serat </a:t>
            </a:r>
            <a:r>
              <a:rPr lang="en-GB" dirty="0" err="1">
                <a:latin typeface="Lucida Sans" panose="020B0602030504020204" pitchFamily="34" charset="0"/>
              </a:rPr>
              <a:t>Kedutan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: </a:t>
            </a:r>
            <a:r>
              <a:rPr lang="en-GB" dirty="0" err="1">
                <a:latin typeface="Lucida Sans" panose="020B0602030504020204" pitchFamily="34" charset="0"/>
              </a:rPr>
              <a:t>Menghasilkan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kontraksi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 dan </a:t>
            </a:r>
            <a:r>
              <a:rPr lang="en-GB" dirty="0" err="1">
                <a:latin typeface="Lucida Sans" panose="020B0602030504020204" pitchFamily="34" charset="0"/>
              </a:rPr>
              <a:t>kuat</a:t>
            </a:r>
            <a:r>
              <a:rPr lang="en-GB" dirty="0">
                <a:latin typeface="Lucida Sans" panose="020B0602030504020204" pitchFamily="34" charset="0"/>
              </a:rPr>
              <a:t> &amp; </a:t>
            </a:r>
            <a:r>
              <a:rPr lang="en-GB" dirty="0" err="1">
                <a:latin typeface="Lucida Sans" panose="020B0602030504020204" pitchFamily="34" charset="0"/>
              </a:rPr>
              <a:t>Cepat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lelah</a:t>
            </a:r>
            <a:endParaRPr lang="en-GB" dirty="0">
              <a:latin typeface="Lucida Sans" panose="020B0602030504020204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en-GB" dirty="0">
                <a:latin typeface="Lucida Sans" panose="020B0602030504020204" pitchFamily="34" charset="0"/>
              </a:rPr>
              <a:t>Serat </a:t>
            </a:r>
            <a:r>
              <a:rPr lang="en-GB" dirty="0" err="1">
                <a:latin typeface="Lucida Sans" panose="020B0602030504020204" pitchFamily="34" charset="0"/>
              </a:rPr>
              <a:t>Kedutan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Lambat</a:t>
            </a:r>
            <a:r>
              <a:rPr lang="en-GB" dirty="0">
                <a:latin typeface="Lucida Sans" panose="020B0602030504020204" pitchFamily="34" charset="0"/>
              </a:rPr>
              <a:t>: </a:t>
            </a:r>
            <a:r>
              <a:rPr lang="en-GB" dirty="0" err="1">
                <a:latin typeface="Lucida Sans" panose="020B0602030504020204" pitchFamily="34" charset="0"/>
              </a:rPr>
              <a:t>Menghasilkan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kontraksi</a:t>
            </a:r>
            <a:r>
              <a:rPr lang="en-GB" dirty="0">
                <a:latin typeface="Lucida Sans" panose="020B0602030504020204" pitchFamily="34" charset="0"/>
              </a:rPr>
              <a:t> yang </a:t>
            </a:r>
            <a:r>
              <a:rPr lang="en-GB" dirty="0" err="1">
                <a:latin typeface="Lucida Sans" panose="020B0602030504020204" pitchFamily="34" charset="0"/>
              </a:rPr>
              <a:t>kurang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kuat</a:t>
            </a:r>
            <a:r>
              <a:rPr lang="en-GB" dirty="0">
                <a:latin typeface="Lucida Sans" panose="020B0602030504020204" pitchFamily="34" charset="0"/>
              </a:rPr>
              <a:t> &amp; </a:t>
            </a:r>
            <a:r>
              <a:rPr lang="en-GB" dirty="0" err="1">
                <a:latin typeface="Lucida Sans" panose="020B0602030504020204" pitchFamily="34" charset="0"/>
              </a:rPr>
              <a:t>Tidak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mudah</a:t>
            </a:r>
            <a:r>
              <a:rPr lang="en-GB" dirty="0">
                <a:latin typeface="Lucida Sans" panose="020B0602030504020204" pitchFamily="34" charset="0"/>
              </a:rPr>
              <a:t> </a:t>
            </a:r>
            <a:r>
              <a:rPr lang="en-GB" dirty="0" err="1">
                <a:latin typeface="Lucida Sans" panose="020B0602030504020204" pitchFamily="34" charset="0"/>
              </a:rPr>
              <a:t>lelah</a:t>
            </a:r>
            <a:endParaRPr lang="en-GB" dirty="0">
              <a:latin typeface="Lucida Sans" panose="020B0602030504020204" pitchFamily="34" charset="0"/>
            </a:endParaRPr>
          </a:p>
        </p:txBody>
      </p:sp>
      <p:sp>
        <p:nvSpPr>
          <p:cNvPr id="1049168" name="Google Shape;1516;p44"/>
          <p:cNvSpPr txBox="1">
            <a:spLocks noGrp="1"/>
          </p:cNvSpPr>
          <p:nvPr>
            <p:ph type="subTitle" idx="5"/>
          </p:nvPr>
        </p:nvSpPr>
        <p:spPr>
          <a:xfrm>
            <a:off x="2179254" y="373818"/>
            <a:ext cx="4785492" cy="6548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Otot</a:t>
            </a:r>
            <a:r>
              <a:rPr lang="en-GB" sz="2800" dirty="0">
                <a:solidFill>
                  <a:schemeClr val="tx2"/>
                </a:solidFill>
                <a:latin typeface="Goudy Old Style" panose="02020502050305020303" pitchFamily="18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cepat</a:t>
            </a:r>
            <a:r>
              <a:rPr lang="en-GB" sz="2800" dirty="0">
                <a:solidFill>
                  <a:schemeClr val="tx2"/>
                </a:solidFill>
                <a:latin typeface="Goudy Old Style" panose="02020502050305020303" pitchFamily="18" charset="0"/>
              </a:rPr>
              <a:t> dan </a:t>
            </a:r>
            <a:r>
              <a:rPr lang="en-GB" sz="2800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Otot</a:t>
            </a:r>
            <a:r>
              <a:rPr lang="en-GB" sz="2800" dirty="0">
                <a:solidFill>
                  <a:schemeClr val="tx2"/>
                </a:solidFill>
                <a:latin typeface="Goudy Old Style" panose="02020502050305020303" pitchFamily="18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lambat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4" name="Google Shape;1551;p45"/>
          <p:cNvSpPr txBox="1">
            <a:spLocks noGrp="1"/>
          </p:cNvSpPr>
          <p:nvPr>
            <p:ph type="subTitle" idx="3"/>
          </p:nvPr>
        </p:nvSpPr>
        <p:spPr>
          <a:xfrm>
            <a:off x="466381" y="324419"/>
            <a:ext cx="7543253" cy="3199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GB" sz="1200" dirty="0" err="1">
                <a:latin typeface="Lucida Sans" panose="020B0602030504020204" pitchFamily="34" charset="0"/>
              </a:rPr>
              <a:t>Gelendong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(Muscle Spindle) Berfungsi </a:t>
            </a:r>
            <a:r>
              <a:rPr lang="en-GB" sz="1200" dirty="0" err="1">
                <a:latin typeface="Lucida Sans" panose="020B0602030504020204" pitchFamily="34" charset="0"/>
              </a:rPr>
              <a:t>sebagai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reseptor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peregangan</a:t>
            </a:r>
            <a:r>
              <a:rPr lang="en-GB" sz="1200" dirty="0">
                <a:latin typeface="Lucida Sans" panose="020B0602030504020204" pitchFamily="34" charset="0"/>
              </a:rPr>
              <a:t> yang </a:t>
            </a:r>
            <a:r>
              <a:rPr lang="en-GB" sz="1200" dirty="0" err="1">
                <a:latin typeface="Lucida Sans" panose="020B0602030504020204" pitchFamily="34" charset="0"/>
              </a:rPr>
              <a:t>terletak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sejajar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dengan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serabut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ekstra-fusal</a:t>
            </a:r>
            <a:r>
              <a:rPr lang="en-GB" sz="1200" dirty="0">
                <a:latin typeface="Lucida Sans" panose="020B0602030504020204" pitchFamily="34" charset="0"/>
              </a:rPr>
              <a:t>. Ketika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diregangkan</a:t>
            </a:r>
            <a:r>
              <a:rPr lang="en-GB" sz="1200" dirty="0">
                <a:latin typeface="Lucida Sans" panose="020B0602030504020204" pitchFamily="34" charset="0"/>
              </a:rPr>
              <a:t>, </a:t>
            </a:r>
            <a:r>
              <a:rPr lang="en-GB" sz="1200" dirty="0" err="1">
                <a:latin typeface="Lucida Sans" panose="020B0602030504020204" pitchFamily="34" charset="0"/>
              </a:rPr>
              <a:t>gelendong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terstimulasi</a:t>
            </a:r>
            <a:r>
              <a:rPr lang="en-GB" sz="1200" dirty="0">
                <a:latin typeface="Lucida Sans" panose="020B0602030504020204" pitchFamily="34" charset="0"/>
              </a:rPr>
              <a:t>, </a:t>
            </a:r>
            <a:r>
              <a:rPr lang="en-GB" sz="1200" dirty="0" err="1">
                <a:latin typeface="Lucida Sans" panose="020B0602030504020204" pitchFamily="34" charset="0"/>
              </a:rPr>
              <a:t>mengirimkan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impuls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sensorik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ke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sumsum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tulang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belakang</a:t>
            </a:r>
            <a:r>
              <a:rPr lang="en-GB" sz="1200" dirty="0">
                <a:latin typeface="Lucida Sans" panose="020B0602030504020204" pitchFamily="34" charset="0"/>
              </a:rPr>
              <a:t>. ​</a:t>
            </a:r>
            <a:r>
              <a:rPr lang="en-GB" sz="1200" dirty="0" err="1">
                <a:latin typeface="Lucida Sans" panose="020B0602030504020204" pitchFamily="34" charset="0"/>
              </a:rPr>
              <a:t>Stimulasi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ini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memicu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refleks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regang</a:t>
            </a:r>
            <a:r>
              <a:rPr lang="en-GB" sz="1200" dirty="0">
                <a:latin typeface="Lucida Sans" panose="020B0602030504020204" pitchFamily="34" charset="0"/>
              </a:rPr>
              <a:t> (stretch reflex), </a:t>
            </a:r>
            <a:r>
              <a:rPr lang="en-GB" sz="1200" dirty="0" err="1">
                <a:latin typeface="Lucida Sans" panose="020B0602030504020204" pitchFamily="34" charset="0"/>
              </a:rPr>
              <a:t>menyebabkan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kontraksi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yang </a:t>
            </a:r>
            <a:r>
              <a:rPr lang="en-GB" sz="1200" dirty="0" err="1">
                <a:latin typeface="Lucida Sans" panose="020B0602030504020204" pitchFamily="34" charset="0"/>
              </a:rPr>
              <a:t>diregangkan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untuk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mencegah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peregangan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berlebihan</a:t>
            </a:r>
            <a:r>
              <a:rPr lang="en-GB" sz="1200" dirty="0">
                <a:latin typeface="Lucida Sans" panose="020B0602030504020204" pitchFamily="34" charset="0"/>
              </a:rPr>
              <a:t> (</a:t>
            </a:r>
            <a:r>
              <a:rPr lang="en-GB" sz="1200" dirty="0" err="1">
                <a:latin typeface="Lucida Sans" panose="020B0602030504020204" pitchFamily="34" charset="0"/>
              </a:rPr>
              <a:t>misalnya</a:t>
            </a:r>
            <a:r>
              <a:rPr lang="en-GB" sz="1200" dirty="0">
                <a:latin typeface="Lucida Sans" panose="020B0602030504020204" pitchFamily="34" charset="0"/>
              </a:rPr>
              <a:t>, </a:t>
            </a:r>
            <a:r>
              <a:rPr lang="en-GB" sz="1200" dirty="0" err="1">
                <a:latin typeface="Lucida Sans" panose="020B0602030504020204" pitchFamily="34" charset="0"/>
              </a:rPr>
              <a:t>hentakan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lutut</a:t>
            </a:r>
            <a:r>
              <a:rPr lang="en-GB" sz="1200" dirty="0">
                <a:latin typeface="Lucida Sans" panose="020B0602030504020204" pitchFamily="34" charset="0"/>
              </a:rPr>
              <a:t>).Organ Tendon Golgi (Golgi Tendon Organ - GTO) ​</a:t>
            </a:r>
            <a:r>
              <a:rPr lang="en-GB" sz="1200" dirty="0" err="1">
                <a:latin typeface="Lucida Sans" panose="020B0602030504020204" pitchFamily="34" charset="0"/>
              </a:rPr>
              <a:t>Terletak</a:t>
            </a:r>
            <a:r>
              <a:rPr lang="en-GB" sz="1200" dirty="0">
                <a:latin typeface="Lucida Sans" panose="020B0602030504020204" pitchFamily="34" charset="0"/>
              </a:rPr>
              <a:t> pada tendon, </a:t>
            </a:r>
            <a:r>
              <a:rPr lang="en-GB" sz="1200" dirty="0" err="1">
                <a:latin typeface="Lucida Sans" panose="020B0602030504020204" pitchFamily="34" charset="0"/>
              </a:rPr>
              <a:t>dekat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perlekatan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ke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tulang</a:t>
            </a:r>
            <a:r>
              <a:rPr lang="en-GB" sz="1200" dirty="0">
                <a:latin typeface="Lucida Sans" panose="020B0602030504020204" pitchFamily="34" charset="0"/>
              </a:rPr>
              <a:t>.​Berfungsi </a:t>
            </a:r>
            <a:r>
              <a:rPr lang="en-GB" sz="1200" dirty="0" err="1">
                <a:latin typeface="Lucida Sans" panose="020B0602030504020204" pitchFamily="34" charset="0"/>
              </a:rPr>
              <a:t>sebagai</a:t>
            </a:r>
            <a:r>
              <a:rPr lang="en-GB" sz="1200" dirty="0">
                <a:latin typeface="Lucida Sans" panose="020B0602030504020204" pitchFamily="34" charset="0"/>
              </a:rPr>
              <a:t> sensor </a:t>
            </a:r>
            <a:r>
              <a:rPr lang="en-GB" sz="1200" dirty="0" err="1">
                <a:latin typeface="Lucida Sans" panose="020B0602030504020204" pitchFamily="34" charset="0"/>
              </a:rPr>
              <a:t>tegangan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atau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kekuatan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kontraksi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. </a:t>
            </a:r>
            <a:r>
              <a:rPr lang="en-GB" sz="1200" dirty="0" err="1">
                <a:latin typeface="Lucida Sans" panose="020B0602030504020204" pitchFamily="34" charset="0"/>
              </a:rPr>
              <a:t>Stimulasi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ini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mengirimkan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impuls</a:t>
            </a:r>
            <a:r>
              <a:rPr lang="en-GB" sz="1200" dirty="0">
                <a:latin typeface="Lucida Sans" panose="020B0602030504020204" pitchFamily="34" charset="0"/>
              </a:rPr>
              <a:t> yang </a:t>
            </a:r>
            <a:r>
              <a:rPr lang="en-GB" sz="1200" dirty="0" err="1">
                <a:latin typeface="Lucida Sans" panose="020B0602030504020204" pitchFamily="34" charset="0"/>
              </a:rPr>
              <a:t>memicu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inhibisi</a:t>
            </a:r>
            <a:r>
              <a:rPr lang="en-GB" sz="1200" dirty="0">
                <a:latin typeface="Lucida Sans" panose="020B0602030504020204" pitchFamily="34" charset="0"/>
              </a:rPr>
              <a:t> (</a:t>
            </a:r>
            <a:r>
              <a:rPr lang="en-GB" sz="1200" dirty="0" err="1">
                <a:latin typeface="Lucida Sans" panose="020B0602030504020204" pitchFamily="34" charset="0"/>
              </a:rPr>
              <a:t>penghambatan</a:t>
            </a:r>
            <a:r>
              <a:rPr lang="en-GB" sz="1200" dirty="0">
                <a:latin typeface="Lucida Sans" panose="020B0602030504020204" pitchFamily="34" charset="0"/>
              </a:rPr>
              <a:t>) pada neuron </a:t>
            </a:r>
            <a:r>
              <a:rPr lang="en-GB" sz="1200" dirty="0" err="1">
                <a:latin typeface="Lucida Sans" panose="020B0602030504020204" pitchFamily="34" charset="0"/>
              </a:rPr>
              <a:t>motorik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otot</a:t>
            </a:r>
            <a:r>
              <a:rPr lang="en-GB" sz="1200" dirty="0">
                <a:latin typeface="Lucida Sans" panose="020B0602030504020204" pitchFamily="34" charset="0"/>
              </a:rPr>
              <a:t> yang </a:t>
            </a:r>
            <a:r>
              <a:rPr lang="en-GB" sz="1200" dirty="0" err="1">
                <a:latin typeface="Lucida Sans" panose="020B0602030504020204" pitchFamily="34" charset="0"/>
              </a:rPr>
              <a:t>berkontraksi</a:t>
            </a:r>
            <a:r>
              <a:rPr lang="en-GB" sz="1200" dirty="0">
                <a:latin typeface="Lucida Sans" panose="020B0602030504020204" pitchFamily="34" charset="0"/>
              </a:rPr>
              <a:t> (</a:t>
            </a:r>
            <a:r>
              <a:rPr lang="en-GB" sz="1200" dirty="0" err="1">
                <a:latin typeface="Lucida Sans" panose="020B0602030504020204" pitchFamily="34" charset="0"/>
              </a:rPr>
              <a:t>refleks</a:t>
            </a:r>
            <a:r>
              <a:rPr lang="en-GB" sz="1200" dirty="0">
                <a:latin typeface="Lucida Sans" panose="020B0602030504020204" pitchFamily="34" charset="0"/>
              </a:rPr>
              <a:t> tendon </a:t>
            </a:r>
            <a:r>
              <a:rPr lang="en-GB" sz="1200" dirty="0" err="1">
                <a:latin typeface="Lucida Sans" panose="020B0602030504020204" pitchFamily="34" charset="0"/>
              </a:rPr>
              <a:t>terbalik</a:t>
            </a:r>
            <a:r>
              <a:rPr lang="en-GB" sz="1200" dirty="0">
                <a:latin typeface="Lucida Sans" panose="020B0602030504020204" pitchFamily="34" charset="0"/>
              </a:rPr>
              <a:t>), yang </a:t>
            </a:r>
            <a:r>
              <a:rPr lang="en-GB" sz="1200" dirty="0" err="1">
                <a:latin typeface="Lucida Sans" panose="020B0602030504020204" pitchFamily="34" charset="0"/>
              </a:rPr>
              <a:t>berfungsi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sebagai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mekanisme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pelindung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untuk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mencegah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kerusakan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akibat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tegangan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atau</a:t>
            </a:r>
            <a:r>
              <a:rPr lang="en-GB" sz="1200" dirty="0">
                <a:latin typeface="Lucida Sans" panose="020B0602030504020204" pitchFamily="34" charset="0"/>
              </a:rPr>
              <a:t> </a:t>
            </a:r>
            <a:r>
              <a:rPr lang="en-GB" sz="1200" dirty="0" err="1">
                <a:latin typeface="Lucida Sans" panose="020B0602030504020204" pitchFamily="34" charset="0"/>
              </a:rPr>
              <a:t>kontraksi</a:t>
            </a:r>
            <a:r>
              <a:rPr lang="en-GB" sz="1200" dirty="0">
                <a:latin typeface="Lucida Sans" panose="020B0602030504020204" pitchFamily="34" charset="0"/>
              </a:rPr>
              <a:t> </a:t>
            </a:r>
            <a:r>
              <a:rPr lang="en-GB" sz="1200" dirty="0" err="1">
                <a:latin typeface="Lucida Sans" panose="020B0602030504020204" pitchFamily="34" charset="0"/>
              </a:rPr>
              <a:t>berlebihan</a:t>
            </a:r>
            <a:r>
              <a:rPr lang="en-GB" dirty="0">
                <a:latin typeface="Lucida Sans" panose="020B0602030504020204" pitchFamily="34" charset="0"/>
              </a:rPr>
              <a:t>. </a:t>
            </a:r>
          </a:p>
        </p:txBody>
      </p:sp>
      <p:grpSp>
        <p:nvGrpSpPr>
          <p:cNvPr id="193" name="Google Shape;1559;p45"/>
          <p:cNvGrpSpPr/>
          <p:nvPr/>
        </p:nvGrpSpPr>
        <p:grpSpPr>
          <a:xfrm rot="-2468693">
            <a:off x="7963034" y="3437928"/>
            <a:ext cx="2884446" cy="2332144"/>
            <a:chOff x="5037138" y="2959101"/>
            <a:chExt cx="2495550" cy="2017713"/>
          </a:xfrm>
        </p:grpSpPr>
        <p:sp>
          <p:nvSpPr>
            <p:cNvPr id="1049235" name="Google Shape;1560;p45"/>
            <p:cNvSpPr/>
            <p:nvPr/>
          </p:nvSpPr>
          <p:spPr>
            <a:xfrm>
              <a:off x="5141913" y="2959101"/>
              <a:ext cx="2235199" cy="1858962"/>
            </a:xfrm>
            <a:custGeom>
              <a:avLst/>
              <a:gdLst/>
              <a:ahLst/>
              <a:cxnLst/>
              <a:rect l="l" t="t" r="r" b="b"/>
              <a:pathLst>
                <a:path w="593" h="493" extrusionOk="0">
                  <a:moveTo>
                    <a:pt x="67" y="92"/>
                  </a:moveTo>
                  <a:cubicBezTo>
                    <a:pt x="88" y="89"/>
                    <a:pt x="110" y="90"/>
                    <a:pt x="131" y="93"/>
                  </a:cubicBezTo>
                  <a:cubicBezTo>
                    <a:pt x="133" y="93"/>
                    <a:pt x="136" y="93"/>
                    <a:pt x="138" y="93"/>
                  </a:cubicBezTo>
                  <a:cubicBezTo>
                    <a:pt x="146" y="94"/>
                    <a:pt x="152" y="92"/>
                    <a:pt x="158" y="85"/>
                  </a:cubicBezTo>
                  <a:cubicBezTo>
                    <a:pt x="174" y="66"/>
                    <a:pt x="196" y="60"/>
                    <a:pt x="220" y="62"/>
                  </a:cubicBezTo>
                  <a:cubicBezTo>
                    <a:pt x="239" y="64"/>
                    <a:pt x="256" y="60"/>
                    <a:pt x="271" y="49"/>
                  </a:cubicBezTo>
                  <a:cubicBezTo>
                    <a:pt x="291" y="35"/>
                    <a:pt x="314" y="31"/>
                    <a:pt x="337" y="32"/>
                  </a:cubicBezTo>
                  <a:cubicBezTo>
                    <a:pt x="351" y="32"/>
                    <a:pt x="364" y="30"/>
                    <a:pt x="376" y="23"/>
                  </a:cubicBezTo>
                  <a:cubicBezTo>
                    <a:pt x="420" y="0"/>
                    <a:pt x="463" y="6"/>
                    <a:pt x="505" y="26"/>
                  </a:cubicBezTo>
                  <a:cubicBezTo>
                    <a:pt x="513" y="30"/>
                    <a:pt x="521" y="34"/>
                    <a:pt x="528" y="39"/>
                  </a:cubicBezTo>
                  <a:cubicBezTo>
                    <a:pt x="552" y="54"/>
                    <a:pt x="564" y="77"/>
                    <a:pt x="567" y="104"/>
                  </a:cubicBezTo>
                  <a:cubicBezTo>
                    <a:pt x="568" y="117"/>
                    <a:pt x="563" y="131"/>
                    <a:pt x="557" y="143"/>
                  </a:cubicBezTo>
                  <a:cubicBezTo>
                    <a:pt x="550" y="156"/>
                    <a:pt x="544" y="170"/>
                    <a:pt x="540" y="184"/>
                  </a:cubicBezTo>
                  <a:cubicBezTo>
                    <a:pt x="536" y="196"/>
                    <a:pt x="535" y="207"/>
                    <a:pt x="540" y="218"/>
                  </a:cubicBezTo>
                  <a:cubicBezTo>
                    <a:pt x="541" y="223"/>
                    <a:pt x="544" y="227"/>
                    <a:pt x="549" y="229"/>
                  </a:cubicBezTo>
                  <a:cubicBezTo>
                    <a:pt x="560" y="234"/>
                    <a:pt x="567" y="241"/>
                    <a:pt x="572" y="252"/>
                  </a:cubicBezTo>
                  <a:cubicBezTo>
                    <a:pt x="576" y="259"/>
                    <a:pt x="580" y="266"/>
                    <a:pt x="585" y="273"/>
                  </a:cubicBezTo>
                  <a:cubicBezTo>
                    <a:pt x="592" y="281"/>
                    <a:pt x="593" y="292"/>
                    <a:pt x="593" y="302"/>
                  </a:cubicBezTo>
                  <a:cubicBezTo>
                    <a:pt x="592" y="320"/>
                    <a:pt x="586" y="335"/>
                    <a:pt x="576" y="349"/>
                  </a:cubicBezTo>
                  <a:cubicBezTo>
                    <a:pt x="570" y="358"/>
                    <a:pt x="563" y="366"/>
                    <a:pt x="556" y="374"/>
                  </a:cubicBezTo>
                  <a:cubicBezTo>
                    <a:pt x="551" y="381"/>
                    <a:pt x="547" y="387"/>
                    <a:pt x="545" y="395"/>
                  </a:cubicBezTo>
                  <a:cubicBezTo>
                    <a:pt x="544" y="400"/>
                    <a:pt x="543" y="404"/>
                    <a:pt x="541" y="408"/>
                  </a:cubicBezTo>
                  <a:cubicBezTo>
                    <a:pt x="538" y="416"/>
                    <a:pt x="536" y="424"/>
                    <a:pt x="536" y="433"/>
                  </a:cubicBezTo>
                  <a:cubicBezTo>
                    <a:pt x="534" y="457"/>
                    <a:pt x="516" y="475"/>
                    <a:pt x="491" y="484"/>
                  </a:cubicBezTo>
                  <a:cubicBezTo>
                    <a:pt x="464" y="493"/>
                    <a:pt x="442" y="485"/>
                    <a:pt x="424" y="465"/>
                  </a:cubicBezTo>
                  <a:cubicBezTo>
                    <a:pt x="417" y="459"/>
                    <a:pt x="410" y="453"/>
                    <a:pt x="402" y="450"/>
                  </a:cubicBezTo>
                  <a:cubicBezTo>
                    <a:pt x="391" y="445"/>
                    <a:pt x="381" y="441"/>
                    <a:pt x="371" y="434"/>
                  </a:cubicBezTo>
                  <a:cubicBezTo>
                    <a:pt x="369" y="432"/>
                    <a:pt x="367" y="433"/>
                    <a:pt x="364" y="434"/>
                  </a:cubicBezTo>
                  <a:cubicBezTo>
                    <a:pt x="360" y="436"/>
                    <a:pt x="356" y="439"/>
                    <a:pt x="354" y="444"/>
                  </a:cubicBezTo>
                  <a:cubicBezTo>
                    <a:pt x="339" y="468"/>
                    <a:pt x="317" y="473"/>
                    <a:pt x="292" y="463"/>
                  </a:cubicBezTo>
                  <a:cubicBezTo>
                    <a:pt x="274" y="457"/>
                    <a:pt x="257" y="449"/>
                    <a:pt x="239" y="442"/>
                  </a:cubicBezTo>
                  <a:cubicBezTo>
                    <a:pt x="225" y="437"/>
                    <a:pt x="211" y="436"/>
                    <a:pt x="197" y="442"/>
                  </a:cubicBezTo>
                  <a:cubicBezTo>
                    <a:pt x="172" y="451"/>
                    <a:pt x="146" y="450"/>
                    <a:pt x="121" y="442"/>
                  </a:cubicBezTo>
                  <a:cubicBezTo>
                    <a:pt x="111" y="439"/>
                    <a:pt x="103" y="434"/>
                    <a:pt x="96" y="427"/>
                  </a:cubicBezTo>
                  <a:cubicBezTo>
                    <a:pt x="75" y="407"/>
                    <a:pt x="62" y="384"/>
                    <a:pt x="54" y="357"/>
                  </a:cubicBezTo>
                  <a:cubicBezTo>
                    <a:pt x="51" y="344"/>
                    <a:pt x="51" y="331"/>
                    <a:pt x="55" y="318"/>
                  </a:cubicBezTo>
                  <a:cubicBezTo>
                    <a:pt x="61" y="296"/>
                    <a:pt x="57" y="277"/>
                    <a:pt x="43" y="260"/>
                  </a:cubicBezTo>
                  <a:cubicBezTo>
                    <a:pt x="37" y="253"/>
                    <a:pt x="32" y="245"/>
                    <a:pt x="26" y="238"/>
                  </a:cubicBezTo>
                  <a:cubicBezTo>
                    <a:pt x="5" y="217"/>
                    <a:pt x="0" y="190"/>
                    <a:pt x="0" y="162"/>
                  </a:cubicBezTo>
                  <a:cubicBezTo>
                    <a:pt x="0" y="143"/>
                    <a:pt x="7" y="127"/>
                    <a:pt x="21" y="115"/>
                  </a:cubicBezTo>
                  <a:cubicBezTo>
                    <a:pt x="34" y="102"/>
                    <a:pt x="49" y="94"/>
                    <a:pt x="67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6" name="Google Shape;1561;p45"/>
            <p:cNvSpPr/>
            <p:nvPr/>
          </p:nvSpPr>
          <p:spPr>
            <a:xfrm>
              <a:off x="7286625" y="3559175"/>
              <a:ext cx="246063" cy="268288"/>
            </a:xfrm>
            <a:custGeom>
              <a:avLst/>
              <a:gdLst/>
              <a:ahLst/>
              <a:cxnLst/>
              <a:rect l="l" t="t" r="r" b="b"/>
              <a:pathLst>
                <a:path w="65" h="71" extrusionOk="0">
                  <a:moveTo>
                    <a:pt x="62" y="30"/>
                  </a:moveTo>
                  <a:cubicBezTo>
                    <a:pt x="65" y="51"/>
                    <a:pt x="51" y="70"/>
                    <a:pt x="30" y="70"/>
                  </a:cubicBezTo>
                  <a:cubicBezTo>
                    <a:pt x="21" y="71"/>
                    <a:pt x="14" y="67"/>
                    <a:pt x="9" y="60"/>
                  </a:cubicBezTo>
                  <a:cubicBezTo>
                    <a:pt x="3" y="52"/>
                    <a:pt x="0" y="43"/>
                    <a:pt x="0" y="34"/>
                  </a:cubicBezTo>
                  <a:cubicBezTo>
                    <a:pt x="0" y="14"/>
                    <a:pt x="10" y="3"/>
                    <a:pt x="27" y="2"/>
                  </a:cubicBezTo>
                  <a:cubicBezTo>
                    <a:pt x="44" y="0"/>
                    <a:pt x="59" y="12"/>
                    <a:pt x="6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7" name="Google Shape;1562;p45"/>
            <p:cNvSpPr/>
            <p:nvPr/>
          </p:nvSpPr>
          <p:spPr>
            <a:xfrm>
              <a:off x="6465888" y="4749800"/>
              <a:ext cx="225425" cy="227013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27" y="2"/>
                  </a:moveTo>
                  <a:cubicBezTo>
                    <a:pt x="41" y="0"/>
                    <a:pt x="55" y="12"/>
                    <a:pt x="58" y="26"/>
                  </a:cubicBezTo>
                  <a:cubicBezTo>
                    <a:pt x="60" y="40"/>
                    <a:pt x="49" y="55"/>
                    <a:pt x="34" y="57"/>
                  </a:cubicBezTo>
                  <a:cubicBezTo>
                    <a:pt x="19" y="60"/>
                    <a:pt x="6" y="49"/>
                    <a:pt x="3" y="33"/>
                  </a:cubicBezTo>
                  <a:cubicBezTo>
                    <a:pt x="0" y="17"/>
                    <a:pt x="13" y="6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8" name="Google Shape;1563;p45"/>
            <p:cNvSpPr/>
            <p:nvPr/>
          </p:nvSpPr>
          <p:spPr>
            <a:xfrm>
              <a:off x="5037138" y="3976688"/>
              <a:ext cx="195262" cy="215900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0" y="27"/>
                    <a:pt x="0" y="23"/>
                    <a:pt x="1" y="18"/>
                  </a:cubicBezTo>
                  <a:cubicBezTo>
                    <a:pt x="3" y="8"/>
                    <a:pt x="11" y="1"/>
                    <a:pt x="22" y="1"/>
                  </a:cubicBezTo>
                  <a:cubicBezTo>
                    <a:pt x="32" y="0"/>
                    <a:pt x="44" y="7"/>
                    <a:pt x="47" y="16"/>
                  </a:cubicBezTo>
                  <a:cubicBezTo>
                    <a:pt x="49" y="19"/>
                    <a:pt x="50" y="23"/>
                    <a:pt x="50" y="26"/>
                  </a:cubicBezTo>
                  <a:cubicBezTo>
                    <a:pt x="52" y="41"/>
                    <a:pt x="43" y="54"/>
                    <a:pt x="30" y="56"/>
                  </a:cubicBezTo>
                  <a:cubicBezTo>
                    <a:pt x="15" y="57"/>
                    <a:pt x="3" y="47"/>
                    <a:pt x="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39" name="Google Shape;1564;p45"/>
            <p:cNvSpPr/>
            <p:nvPr/>
          </p:nvSpPr>
          <p:spPr>
            <a:xfrm>
              <a:off x="5903913" y="4659313"/>
              <a:ext cx="142875" cy="144463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6" y="1"/>
                  </a:moveTo>
                  <a:cubicBezTo>
                    <a:pt x="26" y="0"/>
                    <a:pt x="35" y="6"/>
                    <a:pt x="37" y="16"/>
                  </a:cubicBezTo>
                  <a:cubicBezTo>
                    <a:pt x="38" y="26"/>
                    <a:pt x="32" y="35"/>
                    <a:pt x="22" y="36"/>
                  </a:cubicBezTo>
                  <a:cubicBezTo>
                    <a:pt x="12" y="38"/>
                    <a:pt x="3" y="31"/>
                    <a:pt x="2" y="22"/>
                  </a:cubicBezTo>
                  <a:cubicBezTo>
                    <a:pt x="0" y="12"/>
                    <a:pt x="7" y="3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0" name="Google Shape;1565;p45"/>
            <p:cNvSpPr/>
            <p:nvPr/>
          </p:nvSpPr>
          <p:spPr>
            <a:xfrm>
              <a:off x="5594350" y="3178175"/>
              <a:ext cx="65088" cy="68262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6" y="0"/>
                  </a:moveTo>
                  <a:cubicBezTo>
                    <a:pt x="12" y="0"/>
                    <a:pt x="17" y="3"/>
                    <a:pt x="17" y="8"/>
                  </a:cubicBezTo>
                  <a:cubicBezTo>
                    <a:pt x="17" y="13"/>
                    <a:pt x="15" y="16"/>
                    <a:pt x="10" y="17"/>
                  </a:cubicBezTo>
                  <a:cubicBezTo>
                    <a:pt x="5" y="18"/>
                    <a:pt x="0" y="14"/>
                    <a:pt x="0" y="10"/>
                  </a:cubicBezTo>
                  <a:cubicBezTo>
                    <a:pt x="0" y="5"/>
                    <a:pt x="2" y="1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1" name="Google Shape;1566;p45"/>
            <p:cNvSpPr/>
            <p:nvPr/>
          </p:nvSpPr>
          <p:spPr>
            <a:xfrm>
              <a:off x="5273675" y="3392488"/>
              <a:ext cx="1308100" cy="1085850"/>
            </a:xfrm>
            <a:custGeom>
              <a:avLst/>
              <a:gdLst/>
              <a:ahLst/>
              <a:cxnLst/>
              <a:rect l="l" t="t" r="r" b="b"/>
              <a:pathLst>
                <a:path w="347" h="288" extrusionOk="0">
                  <a:moveTo>
                    <a:pt x="346" y="157"/>
                  </a:moveTo>
                  <a:cubicBezTo>
                    <a:pt x="344" y="144"/>
                    <a:pt x="340" y="131"/>
                    <a:pt x="332" y="119"/>
                  </a:cubicBezTo>
                  <a:cubicBezTo>
                    <a:pt x="326" y="110"/>
                    <a:pt x="318" y="103"/>
                    <a:pt x="306" y="102"/>
                  </a:cubicBezTo>
                  <a:cubicBezTo>
                    <a:pt x="295" y="102"/>
                    <a:pt x="284" y="100"/>
                    <a:pt x="273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67" y="94"/>
                    <a:pt x="260" y="91"/>
                    <a:pt x="254" y="88"/>
                  </a:cubicBezTo>
                  <a:cubicBezTo>
                    <a:pt x="249" y="85"/>
                    <a:pt x="244" y="81"/>
                    <a:pt x="238" y="78"/>
                  </a:cubicBezTo>
                  <a:cubicBezTo>
                    <a:pt x="234" y="73"/>
                    <a:pt x="228" y="69"/>
                    <a:pt x="223" y="65"/>
                  </a:cubicBezTo>
                  <a:cubicBezTo>
                    <a:pt x="213" y="51"/>
                    <a:pt x="206" y="35"/>
                    <a:pt x="204" y="18"/>
                  </a:cubicBezTo>
                  <a:cubicBezTo>
                    <a:pt x="203" y="12"/>
                    <a:pt x="200" y="10"/>
                    <a:pt x="196" y="7"/>
                  </a:cubicBezTo>
                  <a:cubicBezTo>
                    <a:pt x="180" y="0"/>
                    <a:pt x="164" y="2"/>
                    <a:pt x="149" y="9"/>
                  </a:cubicBezTo>
                  <a:cubicBezTo>
                    <a:pt x="133" y="16"/>
                    <a:pt x="116" y="18"/>
                    <a:pt x="99" y="13"/>
                  </a:cubicBezTo>
                  <a:cubicBezTo>
                    <a:pt x="79" y="8"/>
                    <a:pt x="60" y="5"/>
                    <a:pt x="39" y="9"/>
                  </a:cubicBezTo>
                  <a:cubicBezTo>
                    <a:pt x="18" y="14"/>
                    <a:pt x="0" y="33"/>
                    <a:pt x="1" y="53"/>
                  </a:cubicBezTo>
                  <a:cubicBezTo>
                    <a:pt x="2" y="71"/>
                    <a:pt x="9" y="86"/>
                    <a:pt x="22" y="98"/>
                  </a:cubicBezTo>
                  <a:cubicBezTo>
                    <a:pt x="36" y="112"/>
                    <a:pt x="50" y="125"/>
                    <a:pt x="62" y="141"/>
                  </a:cubicBezTo>
                  <a:cubicBezTo>
                    <a:pt x="67" y="147"/>
                    <a:pt x="71" y="154"/>
                    <a:pt x="70" y="162"/>
                  </a:cubicBezTo>
                  <a:cubicBezTo>
                    <a:pt x="70" y="175"/>
                    <a:pt x="70" y="188"/>
                    <a:pt x="67" y="200"/>
                  </a:cubicBezTo>
                  <a:cubicBezTo>
                    <a:pt x="65" y="209"/>
                    <a:pt x="63" y="218"/>
                    <a:pt x="63" y="228"/>
                  </a:cubicBezTo>
                  <a:cubicBezTo>
                    <a:pt x="62" y="238"/>
                    <a:pt x="64" y="248"/>
                    <a:pt x="70" y="257"/>
                  </a:cubicBezTo>
                  <a:cubicBezTo>
                    <a:pt x="72" y="259"/>
                    <a:pt x="73" y="261"/>
                    <a:pt x="75" y="262"/>
                  </a:cubicBezTo>
                  <a:cubicBezTo>
                    <a:pt x="90" y="279"/>
                    <a:pt x="111" y="282"/>
                    <a:pt x="132" y="282"/>
                  </a:cubicBezTo>
                  <a:cubicBezTo>
                    <a:pt x="137" y="282"/>
                    <a:pt x="141" y="283"/>
                    <a:pt x="145" y="280"/>
                  </a:cubicBezTo>
                  <a:cubicBezTo>
                    <a:pt x="154" y="278"/>
                    <a:pt x="163" y="276"/>
                    <a:pt x="172" y="274"/>
                  </a:cubicBezTo>
                  <a:cubicBezTo>
                    <a:pt x="178" y="273"/>
                    <a:pt x="184" y="272"/>
                    <a:pt x="190" y="271"/>
                  </a:cubicBezTo>
                  <a:cubicBezTo>
                    <a:pt x="209" y="270"/>
                    <a:pt x="226" y="274"/>
                    <a:pt x="243" y="284"/>
                  </a:cubicBezTo>
                  <a:cubicBezTo>
                    <a:pt x="247" y="286"/>
                    <a:pt x="253" y="288"/>
                    <a:pt x="259" y="285"/>
                  </a:cubicBezTo>
                  <a:cubicBezTo>
                    <a:pt x="279" y="275"/>
                    <a:pt x="293" y="261"/>
                    <a:pt x="299" y="238"/>
                  </a:cubicBezTo>
                  <a:cubicBezTo>
                    <a:pt x="302" y="226"/>
                    <a:pt x="305" y="213"/>
                    <a:pt x="314" y="202"/>
                  </a:cubicBezTo>
                  <a:cubicBezTo>
                    <a:pt x="319" y="195"/>
                    <a:pt x="327" y="191"/>
                    <a:pt x="333" y="185"/>
                  </a:cubicBezTo>
                  <a:cubicBezTo>
                    <a:pt x="340" y="177"/>
                    <a:pt x="347" y="168"/>
                    <a:pt x="346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2" name="Google Shape;1567;p45"/>
            <p:cNvSpPr/>
            <p:nvPr/>
          </p:nvSpPr>
          <p:spPr>
            <a:xfrm>
              <a:off x="5394325" y="3490913"/>
              <a:ext cx="1066800" cy="890587"/>
            </a:xfrm>
            <a:custGeom>
              <a:avLst/>
              <a:gdLst/>
              <a:ahLst/>
              <a:cxnLst/>
              <a:rect l="l" t="t" r="r" b="b"/>
              <a:pathLst>
                <a:path w="283" h="236" extrusionOk="0">
                  <a:moveTo>
                    <a:pt x="282" y="129"/>
                  </a:moveTo>
                  <a:cubicBezTo>
                    <a:pt x="280" y="118"/>
                    <a:pt x="277" y="107"/>
                    <a:pt x="271" y="98"/>
                  </a:cubicBezTo>
                  <a:cubicBezTo>
                    <a:pt x="266" y="90"/>
                    <a:pt x="260" y="85"/>
                    <a:pt x="250" y="84"/>
                  </a:cubicBezTo>
                  <a:cubicBezTo>
                    <a:pt x="241" y="84"/>
                    <a:pt x="231" y="82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7" y="77"/>
                    <a:pt x="212" y="75"/>
                    <a:pt x="207" y="73"/>
                  </a:cubicBezTo>
                  <a:cubicBezTo>
                    <a:pt x="203" y="70"/>
                    <a:pt x="199" y="66"/>
                    <a:pt x="194" y="64"/>
                  </a:cubicBezTo>
                  <a:cubicBezTo>
                    <a:pt x="191" y="60"/>
                    <a:pt x="186" y="57"/>
                    <a:pt x="182" y="53"/>
                  </a:cubicBezTo>
                  <a:cubicBezTo>
                    <a:pt x="174" y="42"/>
                    <a:pt x="168" y="29"/>
                    <a:pt x="166" y="15"/>
                  </a:cubicBezTo>
                  <a:cubicBezTo>
                    <a:pt x="166" y="11"/>
                    <a:pt x="163" y="8"/>
                    <a:pt x="159" y="7"/>
                  </a:cubicBezTo>
                  <a:cubicBezTo>
                    <a:pt x="147" y="0"/>
                    <a:pt x="134" y="2"/>
                    <a:pt x="122" y="8"/>
                  </a:cubicBezTo>
                  <a:cubicBezTo>
                    <a:pt x="108" y="14"/>
                    <a:pt x="95" y="15"/>
                    <a:pt x="81" y="11"/>
                  </a:cubicBezTo>
                  <a:cubicBezTo>
                    <a:pt x="65" y="7"/>
                    <a:pt x="49" y="4"/>
                    <a:pt x="32" y="8"/>
                  </a:cubicBezTo>
                  <a:cubicBezTo>
                    <a:pt x="14" y="12"/>
                    <a:pt x="0" y="27"/>
                    <a:pt x="1" y="44"/>
                  </a:cubicBezTo>
                  <a:cubicBezTo>
                    <a:pt x="1" y="58"/>
                    <a:pt x="7" y="71"/>
                    <a:pt x="18" y="81"/>
                  </a:cubicBezTo>
                  <a:cubicBezTo>
                    <a:pt x="29" y="92"/>
                    <a:pt x="41" y="102"/>
                    <a:pt x="50" y="115"/>
                  </a:cubicBezTo>
                  <a:cubicBezTo>
                    <a:pt x="54" y="121"/>
                    <a:pt x="58" y="126"/>
                    <a:pt x="57" y="133"/>
                  </a:cubicBezTo>
                  <a:cubicBezTo>
                    <a:pt x="57" y="143"/>
                    <a:pt x="57" y="154"/>
                    <a:pt x="55" y="164"/>
                  </a:cubicBezTo>
                  <a:cubicBezTo>
                    <a:pt x="53" y="171"/>
                    <a:pt x="51" y="179"/>
                    <a:pt x="51" y="187"/>
                  </a:cubicBezTo>
                  <a:cubicBezTo>
                    <a:pt x="50" y="195"/>
                    <a:pt x="52" y="203"/>
                    <a:pt x="57" y="210"/>
                  </a:cubicBezTo>
                  <a:cubicBezTo>
                    <a:pt x="58" y="212"/>
                    <a:pt x="59" y="213"/>
                    <a:pt x="61" y="215"/>
                  </a:cubicBezTo>
                  <a:cubicBezTo>
                    <a:pt x="73" y="228"/>
                    <a:pt x="90" y="231"/>
                    <a:pt x="108" y="231"/>
                  </a:cubicBezTo>
                  <a:cubicBezTo>
                    <a:pt x="111" y="231"/>
                    <a:pt x="115" y="232"/>
                    <a:pt x="119" y="229"/>
                  </a:cubicBezTo>
                  <a:cubicBezTo>
                    <a:pt x="126" y="227"/>
                    <a:pt x="133" y="226"/>
                    <a:pt x="140" y="224"/>
                  </a:cubicBezTo>
                  <a:cubicBezTo>
                    <a:pt x="145" y="223"/>
                    <a:pt x="150" y="223"/>
                    <a:pt x="155" y="222"/>
                  </a:cubicBezTo>
                  <a:cubicBezTo>
                    <a:pt x="170" y="221"/>
                    <a:pt x="185" y="225"/>
                    <a:pt x="198" y="232"/>
                  </a:cubicBezTo>
                  <a:cubicBezTo>
                    <a:pt x="202" y="234"/>
                    <a:pt x="206" y="236"/>
                    <a:pt x="211" y="233"/>
                  </a:cubicBezTo>
                  <a:cubicBezTo>
                    <a:pt x="227" y="225"/>
                    <a:pt x="239" y="214"/>
                    <a:pt x="244" y="195"/>
                  </a:cubicBezTo>
                  <a:cubicBezTo>
                    <a:pt x="246" y="185"/>
                    <a:pt x="249" y="174"/>
                    <a:pt x="256" y="166"/>
                  </a:cubicBezTo>
                  <a:cubicBezTo>
                    <a:pt x="260" y="160"/>
                    <a:pt x="267" y="157"/>
                    <a:pt x="271" y="151"/>
                  </a:cubicBezTo>
                  <a:cubicBezTo>
                    <a:pt x="277" y="145"/>
                    <a:pt x="283" y="138"/>
                    <a:pt x="282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3" name="Google Shape;1568;p45"/>
            <p:cNvSpPr/>
            <p:nvPr/>
          </p:nvSpPr>
          <p:spPr>
            <a:xfrm>
              <a:off x="6224588" y="3163888"/>
              <a:ext cx="825500" cy="628650"/>
            </a:xfrm>
            <a:custGeom>
              <a:avLst/>
              <a:gdLst/>
              <a:ahLst/>
              <a:cxnLst/>
              <a:rect l="l" t="t" r="r" b="b"/>
              <a:pathLst>
                <a:path w="219" h="167" extrusionOk="0">
                  <a:moveTo>
                    <a:pt x="202" y="31"/>
                  </a:moveTo>
                  <a:cubicBezTo>
                    <a:pt x="196" y="25"/>
                    <a:pt x="189" y="20"/>
                    <a:pt x="181" y="16"/>
                  </a:cubicBezTo>
                  <a:cubicBezTo>
                    <a:pt x="181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0" y="16"/>
                  </a:cubicBezTo>
                  <a:cubicBezTo>
                    <a:pt x="168" y="8"/>
                    <a:pt x="155" y="3"/>
                    <a:pt x="141" y="0"/>
                  </a:cubicBezTo>
                  <a:cubicBezTo>
                    <a:pt x="137" y="0"/>
                    <a:pt x="133" y="1"/>
                    <a:pt x="129" y="2"/>
                  </a:cubicBezTo>
                  <a:cubicBezTo>
                    <a:pt x="120" y="5"/>
                    <a:pt x="111" y="9"/>
                    <a:pt x="102" y="14"/>
                  </a:cubicBezTo>
                  <a:cubicBezTo>
                    <a:pt x="102" y="14"/>
                    <a:pt x="101" y="14"/>
                    <a:pt x="101" y="15"/>
                  </a:cubicBezTo>
                  <a:cubicBezTo>
                    <a:pt x="94" y="17"/>
                    <a:pt x="87" y="19"/>
                    <a:pt x="80" y="21"/>
                  </a:cubicBezTo>
                  <a:cubicBezTo>
                    <a:pt x="72" y="22"/>
                    <a:pt x="63" y="23"/>
                    <a:pt x="55" y="24"/>
                  </a:cubicBezTo>
                  <a:cubicBezTo>
                    <a:pt x="48" y="24"/>
                    <a:pt x="41" y="24"/>
                    <a:pt x="35" y="28"/>
                  </a:cubicBezTo>
                  <a:cubicBezTo>
                    <a:pt x="28" y="28"/>
                    <a:pt x="22" y="33"/>
                    <a:pt x="16" y="36"/>
                  </a:cubicBezTo>
                  <a:cubicBezTo>
                    <a:pt x="3" y="44"/>
                    <a:pt x="0" y="52"/>
                    <a:pt x="5" y="66"/>
                  </a:cubicBezTo>
                  <a:cubicBezTo>
                    <a:pt x="9" y="77"/>
                    <a:pt x="14" y="86"/>
                    <a:pt x="26" y="90"/>
                  </a:cubicBezTo>
                  <a:cubicBezTo>
                    <a:pt x="31" y="93"/>
                    <a:pt x="35" y="95"/>
                    <a:pt x="40" y="96"/>
                  </a:cubicBezTo>
                  <a:cubicBezTo>
                    <a:pt x="45" y="99"/>
                    <a:pt x="50" y="101"/>
                    <a:pt x="55" y="103"/>
                  </a:cubicBezTo>
                  <a:cubicBezTo>
                    <a:pt x="60" y="105"/>
                    <a:pt x="65" y="108"/>
                    <a:pt x="70" y="110"/>
                  </a:cubicBezTo>
                  <a:cubicBezTo>
                    <a:pt x="78" y="114"/>
                    <a:pt x="86" y="117"/>
                    <a:pt x="92" y="122"/>
                  </a:cubicBezTo>
                  <a:cubicBezTo>
                    <a:pt x="102" y="131"/>
                    <a:pt x="109" y="142"/>
                    <a:pt x="116" y="153"/>
                  </a:cubicBezTo>
                  <a:cubicBezTo>
                    <a:pt x="123" y="163"/>
                    <a:pt x="130" y="167"/>
                    <a:pt x="142" y="165"/>
                  </a:cubicBezTo>
                  <a:cubicBezTo>
                    <a:pt x="148" y="165"/>
                    <a:pt x="154" y="164"/>
                    <a:pt x="160" y="164"/>
                  </a:cubicBezTo>
                  <a:cubicBezTo>
                    <a:pt x="177" y="165"/>
                    <a:pt x="188" y="159"/>
                    <a:pt x="194" y="143"/>
                  </a:cubicBezTo>
                  <a:cubicBezTo>
                    <a:pt x="199" y="131"/>
                    <a:pt x="205" y="118"/>
                    <a:pt x="210" y="106"/>
                  </a:cubicBezTo>
                  <a:cubicBezTo>
                    <a:pt x="215" y="96"/>
                    <a:pt x="218" y="85"/>
                    <a:pt x="218" y="74"/>
                  </a:cubicBezTo>
                  <a:cubicBezTo>
                    <a:pt x="219" y="57"/>
                    <a:pt x="217" y="42"/>
                    <a:pt x="20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4" name="Google Shape;1569;p45"/>
            <p:cNvSpPr/>
            <p:nvPr/>
          </p:nvSpPr>
          <p:spPr>
            <a:xfrm>
              <a:off x="6329363" y="3241675"/>
              <a:ext cx="619125" cy="468312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51" y="23"/>
                  </a:moveTo>
                  <a:cubicBezTo>
                    <a:pt x="147" y="19"/>
                    <a:pt x="141" y="15"/>
                    <a:pt x="135" y="12"/>
                  </a:cubicBezTo>
                  <a:cubicBezTo>
                    <a:pt x="135" y="12"/>
                    <a:pt x="135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6"/>
                    <a:pt x="116" y="2"/>
                    <a:pt x="105" y="0"/>
                  </a:cubicBezTo>
                  <a:cubicBezTo>
                    <a:pt x="102" y="0"/>
                    <a:pt x="99" y="1"/>
                    <a:pt x="97" y="2"/>
                  </a:cubicBezTo>
                  <a:cubicBezTo>
                    <a:pt x="90" y="4"/>
                    <a:pt x="83" y="7"/>
                    <a:pt x="77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1" y="13"/>
                    <a:pt x="65" y="14"/>
                    <a:pt x="60" y="16"/>
                  </a:cubicBezTo>
                  <a:cubicBezTo>
                    <a:pt x="54" y="16"/>
                    <a:pt x="47" y="17"/>
                    <a:pt x="41" y="18"/>
                  </a:cubicBezTo>
                  <a:cubicBezTo>
                    <a:pt x="36" y="18"/>
                    <a:pt x="31" y="18"/>
                    <a:pt x="26" y="21"/>
                  </a:cubicBezTo>
                  <a:cubicBezTo>
                    <a:pt x="21" y="21"/>
                    <a:pt x="17" y="24"/>
                    <a:pt x="12" y="27"/>
                  </a:cubicBezTo>
                  <a:cubicBezTo>
                    <a:pt x="3" y="33"/>
                    <a:pt x="0" y="38"/>
                    <a:pt x="4" y="49"/>
                  </a:cubicBezTo>
                  <a:cubicBezTo>
                    <a:pt x="7" y="57"/>
                    <a:pt x="11" y="65"/>
                    <a:pt x="20" y="67"/>
                  </a:cubicBezTo>
                  <a:cubicBezTo>
                    <a:pt x="23" y="69"/>
                    <a:pt x="27" y="71"/>
                    <a:pt x="30" y="72"/>
                  </a:cubicBezTo>
                  <a:cubicBezTo>
                    <a:pt x="34" y="74"/>
                    <a:pt x="37" y="76"/>
                    <a:pt x="41" y="77"/>
                  </a:cubicBezTo>
                  <a:cubicBezTo>
                    <a:pt x="45" y="79"/>
                    <a:pt x="49" y="80"/>
                    <a:pt x="53" y="82"/>
                  </a:cubicBezTo>
                  <a:cubicBezTo>
                    <a:pt x="58" y="85"/>
                    <a:pt x="64" y="87"/>
                    <a:pt x="69" y="91"/>
                  </a:cubicBezTo>
                  <a:cubicBezTo>
                    <a:pt x="76" y="98"/>
                    <a:pt x="82" y="106"/>
                    <a:pt x="87" y="114"/>
                  </a:cubicBezTo>
                  <a:cubicBezTo>
                    <a:pt x="92" y="122"/>
                    <a:pt x="97" y="124"/>
                    <a:pt x="106" y="123"/>
                  </a:cubicBezTo>
                  <a:cubicBezTo>
                    <a:pt x="110" y="123"/>
                    <a:pt x="115" y="122"/>
                    <a:pt x="119" y="123"/>
                  </a:cubicBezTo>
                  <a:cubicBezTo>
                    <a:pt x="132" y="123"/>
                    <a:pt x="140" y="118"/>
                    <a:pt x="145" y="107"/>
                  </a:cubicBezTo>
                  <a:cubicBezTo>
                    <a:pt x="149" y="97"/>
                    <a:pt x="153" y="88"/>
                    <a:pt x="157" y="79"/>
                  </a:cubicBezTo>
                  <a:cubicBezTo>
                    <a:pt x="161" y="72"/>
                    <a:pt x="163" y="63"/>
                    <a:pt x="163" y="55"/>
                  </a:cubicBezTo>
                  <a:cubicBezTo>
                    <a:pt x="164" y="43"/>
                    <a:pt x="162" y="31"/>
                    <a:pt x="151" y="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5" name="Google Shape;1570;p45"/>
            <p:cNvSpPr/>
            <p:nvPr/>
          </p:nvSpPr>
          <p:spPr>
            <a:xfrm>
              <a:off x="6581775" y="3890963"/>
              <a:ext cx="638175" cy="749300"/>
            </a:xfrm>
            <a:custGeom>
              <a:avLst/>
              <a:gdLst/>
              <a:ahLst/>
              <a:cxnLst/>
              <a:rect l="l" t="t" r="r" b="b"/>
              <a:pathLst>
                <a:path w="169" h="199" extrusionOk="0">
                  <a:moveTo>
                    <a:pt x="168" y="40"/>
                  </a:moveTo>
                  <a:cubicBezTo>
                    <a:pt x="166" y="34"/>
                    <a:pt x="163" y="28"/>
                    <a:pt x="159" y="23"/>
                  </a:cubicBezTo>
                  <a:cubicBezTo>
                    <a:pt x="158" y="20"/>
                    <a:pt x="157" y="17"/>
                    <a:pt x="154" y="16"/>
                  </a:cubicBezTo>
                  <a:cubicBezTo>
                    <a:pt x="144" y="9"/>
                    <a:pt x="132" y="5"/>
                    <a:pt x="120" y="2"/>
                  </a:cubicBezTo>
                  <a:cubicBezTo>
                    <a:pt x="110" y="0"/>
                    <a:pt x="101" y="4"/>
                    <a:pt x="92" y="4"/>
                  </a:cubicBezTo>
                  <a:cubicBezTo>
                    <a:pt x="79" y="4"/>
                    <a:pt x="67" y="2"/>
                    <a:pt x="54" y="1"/>
                  </a:cubicBezTo>
                  <a:cubicBezTo>
                    <a:pt x="50" y="1"/>
                    <a:pt x="46" y="2"/>
                    <a:pt x="43" y="5"/>
                  </a:cubicBezTo>
                  <a:cubicBezTo>
                    <a:pt x="37" y="11"/>
                    <a:pt x="33" y="17"/>
                    <a:pt x="32" y="25"/>
                  </a:cubicBezTo>
                  <a:cubicBezTo>
                    <a:pt x="31" y="31"/>
                    <a:pt x="31" y="37"/>
                    <a:pt x="29" y="43"/>
                  </a:cubicBezTo>
                  <a:cubicBezTo>
                    <a:pt x="27" y="55"/>
                    <a:pt x="22" y="66"/>
                    <a:pt x="14" y="76"/>
                  </a:cubicBezTo>
                  <a:cubicBezTo>
                    <a:pt x="3" y="90"/>
                    <a:pt x="0" y="106"/>
                    <a:pt x="1" y="123"/>
                  </a:cubicBezTo>
                  <a:cubicBezTo>
                    <a:pt x="5" y="135"/>
                    <a:pt x="8" y="146"/>
                    <a:pt x="21" y="151"/>
                  </a:cubicBezTo>
                  <a:cubicBezTo>
                    <a:pt x="27" y="155"/>
                    <a:pt x="33" y="160"/>
                    <a:pt x="39" y="165"/>
                  </a:cubicBezTo>
                  <a:cubicBezTo>
                    <a:pt x="42" y="169"/>
                    <a:pt x="45" y="172"/>
                    <a:pt x="49" y="174"/>
                  </a:cubicBezTo>
                  <a:cubicBezTo>
                    <a:pt x="62" y="182"/>
                    <a:pt x="75" y="190"/>
                    <a:pt x="89" y="197"/>
                  </a:cubicBezTo>
                  <a:cubicBezTo>
                    <a:pt x="92" y="199"/>
                    <a:pt x="96" y="199"/>
                    <a:pt x="100" y="199"/>
                  </a:cubicBezTo>
                  <a:cubicBezTo>
                    <a:pt x="113" y="197"/>
                    <a:pt x="128" y="183"/>
                    <a:pt x="129" y="170"/>
                  </a:cubicBezTo>
                  <a:cubicBezTo>
                    <a:pt x="132" y="150"/>
                    <a:pt x="134" y="129"/>
                    <a:pt x="137" y="110"/>
                  </a:cubicBezTo>
                  <a:cubicBezTo>
                    <a:pt x="142" y="94"/>
                    <a:pt x="148" y="79"/>
                    <a:pt x="158" y="66"/>
                  </a:cubicBezTo>
                  <a:cubicBezTo>
                    <a:pt x="162" y="61"/>
                    <a:pt x="165" y="54"/>
                    <a:pt x="168" y="47"/>
                  </a:cubicBezTo>
                  <a:cubicBezTo>
                    <a:pt x="169" y="45"/>
                    <a:pt x="169" y="43"/>
                    <a:pt x="16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6" name="Google Shape;1571;p45"/>
            <p:cNvSpPr/>
            <p:nvPr/>
          </p:nvSpPr>
          <p:spPr>
            <a:xfrm>
              <a:off x="6650038" y="3973513"/>
              <a:ext cx="501650" cy="588962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132" y="31"/>
                  </a:moveTo>
                  <a:cubicBezTo>
                    <a:pt x="130" y="27"/>
                    <a:pt x="128" y="22"/>
                    <a:pt x="125" y="17"/>
                  </a:cubicBezTo>
                  <a:cubicBezTo>
                    <a:pt x="124" y="15"/>
                    <a:pt x="123" y="13"/>
                    <a:pt x="121" y="12"/>
                  </a:cubicBezTo>
                  <a:cubicBezTo>
                    <a:pt x="113" y="7"/>
                    <a:pt x="104" y="3"/>
                    <a:pt x="94" y="1"/>
                  </a:cubicBezTo>
                  <a:cubicBezTo>
                    <a:pt x="87" y="0"/>
                    <a:pt x="80" y="3"/>
                    <a:pt x="72" y="3"/>
                  </a:cubicBezTo>
                  <a:cubicBezTo>
                    <a:pt x="62" y="3"/>
                    <a:pt x="53" y="1"/>
                    <a:pt x="43" y="1"/>
                  </a:cubicBezTo>
                  <a:cubicBezTo>
                    <a:pt x="39" y="0"/>
                    <a:pt x="36" y="2"/>
                    <a:pt x="34" y="4"/>
                  </a:cubicBezTo>
                  <a:cubicBezTo>
                    <a:pt x="30" y="8"/>
                    <a:pt x="27" y="13"/>
                    <a:pt x="26" y="19"/>
                  </a:cubicBezTo>
                  <a:cubicBezTo>
                    <a:pt x="25" y="24"/>
                    <a:pt x="24" y="28"/>
                    <a:pt x="24" y="33"/>
                  </a:cubicBezTo>
                  <a:cubicBezTo>
                    <a:pt x="22" y="43"/>
                    <a:pt x="18" y="51"/>
                    <a:pt x="12" y="59"/>
                  </a:cubicBezTo>
                  <a:cubicBezTo>
                    <a:pt x="3" y="70"/>
                    <a:pt x="0" y="83"/>
                    <a:pt x="1" y="96"/>
                  </a:cubicBezTo>
                  <a:cubicBezTo>
                    <a:pt x="4" y="105"/>
                    <a:pt x="7" y="114"/>
                    <a:pt x="17" y="118"/>
                  </a:cubicBezTo>
                  <a:cubicBezTo>
                    <a:pt x="22" y="121"/>
                    <a:pt x="26" y="125"/>
                    <a:pt x="31" y="129"/>
                  </a:cubicBezTo>
                  <a:cubicBezTo>
                    <a:pt x="33" y="132"/>
                    <a:pt x="35" y="135"/>
                    <a:pt x="39" y="136"/>
                  </a:cubicBezTo>
                  <a:cubicBezTo>
                    <a:pt x="49" y="142"/>
                    <a:pt x="59" y="149"/>
                    <a:pt x="70" y="154"/>
                  </a:cubicBezTo>
                  <a:cubicBezTo>
                    <a:pt x="73" y="155"/>
                    <a:pt x="76" y="156"/>
                    <a:pt x="78" y="155"/>
                  </a:cubicBezTo>
                  <a:cubicBezTo>
                    <a:pt x="89" y="154"/>
                    <a:pt x="100" y="143"/>
                    <a:pt x="102" y="133"/>
                  </a:cubicBezTo>
                  <a:cubicBezTo>
                    <a:pt x="104" y="117"/>
                    <a:pt x="105" y="101"/>
                    <a:pt x="108" y="85"/>
                  </a:cubicBezTo>
                  <a:cubicBezTo>
                    <a:pt x="112" y="73"/>
                    <a:pt x="116" y="62"/>
                    <a:pt x="124" y="52"/>
                  </a:cubicBezTo>
                  <a:cubicBezTo>
                    <a:pt x="128" y="47"/>
                    <a:pt x="130" y="42"/>
                    <a:pt x="132" y="36"/>
                  </a:cubicBezTo>
                  <a:cubicBezTo>
                    <a:pt x="132" y="35"/>
                    <a:pt x="133" y="33"/>
                    <a:pt x="13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7" name="Google Shape;1572;p45"/>
            <p:cNvSpPr/>
            <p:nvPr/>
          </p:nvSpPr>
          <p:spPr>
            <a:xfrm>
              <a:off x="5832475" y="3841751"/>
              <a:ext cx="195262" cy="214312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1" y="32"/>
                  </a:moveTo>
                  <a:cubicBezTo>
                    <a:pt x="1" y="27"/>
                    <a:pt x="0" y="22"/>
                    <a:pt x="1" y="18"/>
                  </a:cubicBezTo>
                  <a:cubicBezTo>
                    <a:pt x="3" y="8"/>
                    <a:pt x="11" y="1"/>
                    <a:pt x="22" y="0"/>
                  </a:cubicBezTo>
                  <a:cubicBezTo>
                    <a:pt x="32" y="0"/>
                    <a:pt x="44" y="7"/>
                    <a:pt x="47" y="15"/>
                  </a:cubicBezTo>
                  <a:cubicBezTo>
                    <a:pt x="49" y="19"/>
                    <a:pt x="50" y="22"/>
                    <a:pt x="50" y="26"/>
                  </a:cubicBezTo>
                  <a:cubicBezTo>
                    <a:pt x="52" y="41"/>
                    <a:pt x="43" y="54"/>
                    <a:pt x="30" y="55"/>
                  </a:cubicBezTo>
                  <a:cubicBezTo>
                    <a:pt x="15" y="57"/>
                    <a:pt x="3" y="46"/>
                    <a:pt x="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8" name="Google Shape;1573;p45"/>
            <p:cNvSpPr/>
            <p:nvPr/>
          </p:nvSpPr>
          <p:spPr>
            <a:xfrm>
              <a:off x="6688138" y="34115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6"/>
                    <a:pt x="0" y="14"/>
                    <a:pt x="0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19" y="0"/>
                    <a:pt x="27" y="4"/>
                    <a:pt x="29" y="9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1" y="28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49" name="Google Shape;1574;p45"/>
            <p:cNvSpPr/>
            <p:nvPr/>
          </p:nvSpPr>
          <p:spPr>
            <a:xfrm>
              <a:off x="6858000" y="4225925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20"/>
                  </a:moveTo>
                  <a:cubicBezTo>
                    <a:pt x="0" y="17"/>
                    <a:pt x="0" y="14"/>
                    <a:pt x="0" y="11"/>
                  </a:cubicBezTo>
                  <a:cubicBezTo>
                    <a:pt x="2" y="5"/>
                    <a:pt x="7" y="1"/>
                    <a:pt x="13" y="1"/>
                  </a:cubicBezTo>
                  <a:cubicBezTo>
                    <a:pt x="19" y="0"/>
                    <a:pt x="27" y="5"/>
                    <a:pt x="29" y="10"/>
                  </a:cubicBezTo>
                  <a:cubicBezTo>
                    <a:pt x="29" y="12"/>
                    <a:pt x="30" y="14"/>
                    <a:pt x="30" y="16"/>
                  </a:cubicBezTo>
                  <a:cubicBezTo>
                    <a:pt x="32" y="26"/>
                    <a:pt x="26" y="34"/>
                    <a:pt x="18" y="34"/>
                  </a:cubicBezTo>
                  <a:cubicBezTo>
                    <a:pt x="9" y="35"/>
                    <a:pt x="1" y="29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9250" name="Google Shape;1575;p45"/>
            <p:cNvSpPr/>
            <p:nvPr/>
          </p:nvSpPr>
          <p:spPr>
            <a:xfrm>
              <a:off x="5700713" y="3729038"/>
              <a:ext cx="120650" cy="131762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1" y="20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7" y="4"/>
                    <a:pt x="29" y="9"/>
                  </a:cubicBezTo>
                  <a:cubicBezTo>
                    <a:pt x="30" y="12"/>
                    <a:pt x="30" y="14"/>
                    <a:pt x="31" y="16"/>
                  </a:cubicBezTo>
                  <a:cubicBezTo>
                    <a:pt x="32" y="25"/>
                    <a:pt x="26" y="33"/>
                    <a:pt x="18" y="34"/>
                  </a:cubicBezTo>
                  <a:cubicBezTo>
                    <a:pt x="9" y="35"/>
                    <a:pt x="2" y="28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49251" name="Rectangle 3"/>
          <p:cNvSpPr/>
          <p:nvPr/>
        </p:nvSpPr>
        <p:spPr>
          <a:xfrm>
            <a:off x="3342279" y="2421380"/>
            <a:ext cx="2536927" cy="2356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097154" name="Picture 5" descr="A diagram of a human bod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86" y="2525316"/>
            <a:ext cx="2479112" cy="214893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06*142"/>
  <p:tag name="TABLE_ENDDRAG_RECT" val="56*139*606*142"/>
</p:tagLst>
</file>

<file path=ppt/theme/theme1.xml><?xml version="1.0" encoding="utf-8"?>
<a:theme xmlns:a="http://schemas.openxmlformats.org/drawingml/2006/main" name="Cellular Morphology by Slidesgo">
  <a:themeElements>
    <a:clrScheme name="Simple Light">
      <a:dk1>
        <a:srgbClr val="191919"/>
      </a:dk1>
      <a:lt1>
        <a:srgbClr val="F8F8F8"/>
      </a:lt1>
      <a:dk2>
        <a:srgbClr val="5356CA"/>
      </a:dk2>
      <a:lt2>
        <a:srgbClr val="6D52DD"/>
      </a:lt2>
      <a:accent1>
        <a:srgbClr val="AF9CFF"/>
      </a:accent1>
      <a:accent2>
        <a:srgbClr val="D9B5E9"/>
      </a:accent2>
      <a:accent3>
        <a:srgbClr val="F4BAEA"/>
      </a:accent3>
      <a:accent4>
        <a:srgbClr val="DDEEFF"/>
      </a:accent4>
      <a:accent5>
        <a:srgbClr val="B7DFE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2848</Words>
  <Application>Microsoft Office PowerPoint</Application>
  <PresentationFormat>On-screen Show (16:9)</PresentationFormat>
  <Paragraphs>107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Lato</vt:lpstr>
      <vt:lpstr>DM Sans</vt:lpstr>
      <vt:lpstr>Arial</vt:lpstr>
      <vt:lpstr>Lato Light</vt:lpstr>
      <vt:lpstr>Times New Roman</vt:lpstr>
      <vt:lpstr>Lucida Sans</vt:lpstr>
      <vt:lpstr>Nunito Light</vt:lpstr>
      <vt:lpstr>Calibri</vt:lpstr>
      <vt:lpstr>Goudy Old Style</vt:lpstr>
      <vt:lpstr>Harrington</vt:lpstr>
      <vt:lpstr>Cellular Morphology by Slidesgo</vt:lpstr>
      <vt:lpstr>BAB 8 GERAKAN</vt:lpstr>
      <vt:lpstr>PowerPoint Presentation</vt:lpstr>
      <vt:lpstr>Kontrol Gerakan </vt:lpstr>
      <vt:lpstr>Otot dan Gerakan mereka</vt:lpstr>
      <vt:lpstr>Gambar 3 Jenis Otot</vt:lpstr>
      <vt:lpstr>PowerPoint Presentation</vt:lpstr>
      <vt:lpstr>Gambar dari penjelasan sebelumnya</vt:lpstr>
      <vt:lpstr>PowerPoint Presentation</vt:lpstr>
      <vt:lpstr>PowerPoint Presentation</vt:lpstr>
      <vt:lpstr>PowerPoint Presentation</vt:lpstr>
      <vt:lpstr>EKSTENSI DAN APLIKASI</vt:lpstr>
      <vt:lpstr>PowerPoint Presentation</vt:lpstr>
      <vt:lpstr>Gerakan dengan sensitivitas yang Berbeda terhadap Umpan Balik</vt:lpstr>
      <vt:lpstr>Mekanisme Gerakan Otak</vt:lpstr>
      <vt:lpstr> </vt:lpstr>
      <vt:lpstr>Koneksi dari otak ke sumsum tulang belakang</vt:lpstr>
      <vt:lpstr>Korteks Serebral </vt:lpstr>
      <vt:lpstr>Area Dekat Korteks Motorik Utama</vt:lpstr>
      <vt:lpstr>Otak Kecil</vt:lpstr>
      <vt:lpstr>Bukti Peran Luas</vt:lpstr>
      <vt:lpstr>Keputusan dan Gerakan Sadar</vt:lpstr>
      <vt:lpstr>Ganglia Basal </vt:lpstr>
      <vt:lpstr>8.3  Gangguan Gerakan</vt:lpstr>
      <vt:lpstr>Penyakit Parkinson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GERAKAN</dc:title>
  <dc:creator>VIDYLAFAKEN</dc:creator>
  <cp:lastModifiedBy>michal nalsen</cp:lastModifiedBy>
  <cp:revision>21</cp:revision>
  <dcterms:created xsi:type="dcterms:W3CDTF">2025-10-09T20:26:00Z</dcterms:created>
  <dcterms:modified xsi:type="dcterms:W3CDTF">2025-10-15T12:58:39Z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93F6CF84B5A7485C91A23590902A0355_13</vt:lpwstr>
  </property>
  <property fmtid="{D5CDD505-2E9C-101B-9397-08002B2CF9AE}" pid="3" name="KSOProductBuildVer">
    <vt:lpwstr>1033-12.2.0.22549</vt:lpwstr>
  </property>
</Properties>
</file>